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9" r:id="rId5"/>
    <p:sldId id="273" r:id="rId6"/>
    <p:sldId id="271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03%20Track%203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4561122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Cовет</a:t>
            </a: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матерей Ассамблеи народа Казахстана </a:t>
            </a:r>
            <a:r>
              <a:rPr lang="ru-RU" sz="1800" b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области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Филиал АО «НЦПК «</a:t>
            </a:r>
            <a:r>
              <a:rPr lang="ru-RU" sz="1800" b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Өрлеу</a:t>
            </a: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 ИПК ПР по </a:t>
            </a:r>
            <a:r>
              <a:rPr lang="ru-RU" sz="1800" b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области», 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Областная Библиотека для детей и юношества им. И. </a:t>
            </a:r>
            <a:r>
              <a:rPr lang="ru-RU" sz="1800" b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Алтынсарина</a:t>
            </a: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Полное наименование вашей организации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Сетевой телекоммуникационный проект с международным участием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«Семейные Реликвии»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«Огонёк памяти»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Автор: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Иксанова</a:t>
            </a: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Кристина Владимировна ,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класс 8 «Б», возраст 15 лет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Руководитель: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ФИО,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800" b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Костанай</a:t>
            </a: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2021 год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3 Track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245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Медаль «Ветеран труда», за долголетний добросовестный труд от имени Президиума Верховного Совета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4457656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Награждён знаком «Победитель Социалистического соревнования 1976года» </a:t>
            </a:r>
          </a:p>
          <a:p>
            <a:endParaRPr lang="ru-RU" dirty="0"/>
          </a:p>
        </p:txBody>
      </p:sp>
      <p:pic>
        <p:nvPicPr>
          <p:cNvPr id="11265" name="Picture 1" descr="C:\Users\user\Downloads\WhatsApp Image 2021-04-27 at 12.05.4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3150844" cy="1971739"/>
          </a:xfrm>
          <a:prstGeom prst="rect">
            <a:avLst/>
          </a:prstGeom>
          <a:noFill/>
        </p:spPr>
      </p:pic>
      <p:pic>
        <p:nvPicPr>
          <p:cNvPr id="11267" name="Picture 3" descr="C:\Users\user\Downloads\WhatsApp Image 2021-04-27 at 12.05.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1756298" cy="2250312"/>
          </a:xfrm>
          <a:prstGeom prst="rect">
            <a:avLst/>
          </a:prstGeom>
          <a:noFill/>
        </p:spPr>
      </p:pic>
      <p:pic>
        <p:nvPicPr>
          <p:cNvPr id="8" name="Picture 2" descr="C:\Users\user\Downloads\WhatsApp Image 2021-04-27 at 12.01.4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97152"/>
            <a:ext cx="2200745" cy="3129948"/>
          </a:xfrm>
          <a:prstGeom prst="rect">
            <a:avLst/>
          </a:prstGeom>
          <a:noFill/>
        </p:spPr>
      </p:pic>
    </p:spTree>
  </p:cSld>
  <p:clrMapOvr>
    <a:masterClrMapping/>
  </p:clrMapOvr>
  <p:transition advTm="281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6410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прабабушка Бут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Ефросиния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Абакумовна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родилась 13 августа 1917году - умерла 11 ноября 2011 году.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ownloads\WhatsApp Image 2021-04-27 at 11.28.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5504612" cy="3096344"/>
          </a:xfrm>
          <a:prstGeom prst="rect">
            <a:avLst/>
          </a:prstGeom>
          <a:noFill/>
        </p:spPr>
      </p:pic>
      <p:pic>
        <p:nvPicPr>
          <p:cNvPr id="4100" name="Picture 4" descr="C:\Users\user\Downloads\WhatsApp Image 2021-04-27 at 11.29.09 (1).jpeg"/>
          <p:cNvPicPr>
            <a:picLocks noChangeAspect="1" noChangeArrowheads="1"/>
          </p:cNvPicPr>
          <p:nvPr/>
        </p:nvPicPr>
        <p:blipFill>
          <a:blip r:embed="rId3" cstate="print"/>
          <a:srcRect t="14313" r="13667" b="18750"/>
          <a:stretch>
            <a:fillRect/>
          </a:stretch>
        </p:blipFill>
        <p:spPr bwMode="auto">
          <a:xfrm>
            <a:off x="539552" y="2348880"/>
            <a:ext cx="2246367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Tm="314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317552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Была награждёна медалью «Ветеран труда». </a:t>
            </a:r>
          </a:p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 многолетний и добросовестный труд от имени  Президиума Верховного Совета СССР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WhatsApp Image 2021-04-27 at 11.23.41.jpeg"/>
          <p:cNvPicPr>
            <a:picLocks noChangeAspect="1" noChangeArrowheads="1"/>
          </p:cNvPicPr>
          <p:nvPr/>
        </p:nvPicPr>
        <p:blipFill>
          <a:blip r:embed="rId2" cstate="print"/>
          <a:srcRect l="9434" t="6599" r="53360"/>
          <a:stretch>
            <a:fillRect/>
          </a:stretch>
        </p:blipFill>
        <p:spPr bwMode="auto">
          <a:xfrm>
            <a:off x="683568" y="2636912"/>
            <a:ext cx="2664296" cy="3762283"/>
          </a:xfrm>
          <a:prstGeom prst="rect">
            <a:avLst/>
          </a:prstGeom>
          <a:noFill/>
        </p:spPr>
      </p:pic>
      <p:pic>
        <p:nvPicPr>
          <p:cNvPr id="5" name="Picture 5" descr="Символ победы – с доставкой на д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3542">
            <a:off x="6371836" y="4211192"/>
            <a:ext cx="3810000" cy="2381250"/>
          </a:xfrm>
          <a:prstGeom prst="rect">
            <a:avLst/>
          </a:prstGeom>
          <a:noFill/>
        </p:spPr>
      </p:pic>
      <p:pic>
        <p:nvPicPr>
          <p:cNvPr id="3075" name="Picture 3" descr="C:\Users\user\Downloads\WhatsApp Image 2021-04-27 at 13.49.5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636912"/>
            <a:ext cx="4320480" cy="2700300"/>
          </a:xfrm>
          <a:prstGeom prst="rect">
            <a:avLst/>
          </a:prstGeom>
          <a:noFill/>
        </p:spPr>
      </p:pic>
    </p:spTree>
  </p:cSld>
  <p:clrMapOvr>
    <a:masterClrMapping/>
  </p:clrMapOvr>
  <p:transition advTm="443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518" y="1765826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Все бесценные медали хранятся у нас дома. В самом почетном месте, на бархатной подушке!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WhatsApp Image 2021-04-27 at 11.19.54.jpeg"/>
          <p:cNvPicPr>
            <a:picLocks noChangeAspect="1" noChangeArrowheads="1"/>
          </p:cNvPicPr>
          <p:nvPr/>
        </p:nvPicPr>
        <p:blipFill>
          <a:blip r:embed="rId2" cstate="print"/>
          <a:srcRect l="3448" t="1805"/>
          <a:stretch>
            <a:fillRect/>
          </a:stretch>
        </p:blipFill>
        <p:spPr bwMode="auto">
          <a:xfrm>
            <a:off x="2051720" y="1781062"/>
            <a:ext cx="4896544" cy="4756361"/>
          </a:xfrm>
          <a:prstGeom prst="rect">
            <a:avLst/>
          </a:prstGeom>
          <a:noFill/>
        </p:spPr>
      </p:pic>
      <p:pic>
        <p:nvPicPr>
          <p:cNvPr id="5" name="Picture 5" descr="Символ победы – с доставкой на д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3542">
            <a:off x="5507741" y="4355208"/>
            <a:ext cx="3810000" cy="2381250"/>
          </a:xfrm>
          <a:prstGeom prst="rect">
            <a:avLst/>
          </a:prstGeom>
          <a:noFill/>
        </p:spPr>
      </p:pic>
      <p:pic>
        <p:nvPicPr>
          <p:cNvPr id="7" name="Picture 5" descr="Символ победы – с доставкой на д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52460">
            <a:off x="-607839" y="4236090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ransition advTm="465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может быть ценнее, почитаемей и хранимей, чем память о тех страшных годах и гордость за наших предков. И ордена эти действительно реликвия, а для меня – семейная реликвия, которую мы будем хранить и передавать по наследству из поколения в поколение, чтобы ничто не забывалось и никто не забывался. Мы  должны помнить историю своей семьи!!!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8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272808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прошлого мир пуст для людей, без прошлого нет и будущего. В каждой семье есть вещи дедушек, бабушек, прадедушек и прабабушек, которые хранятся для того, чтобы мы знали историю своей семьи. Такие вещи есть и в нашей семье.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8" name="AutoShape 2" descr="blob:https://web.whatsapp.com/a8762c08-6bac-42a8-88d4-c1c9134a535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user\Downloads\WhatsApp Image 2021-04-27 at 11.46.38.jpeg"/>
          <p:cNvPicPr>
            <a:picLocks noChangeAspect="1" noChangeArrowheads="1"/>
          </p:cNvPicPr>
          <p:nvPr/>
        </p:nvPicPr>
        <p:blipFill>
          <a:blip r:embed="rId2" cstate="print"/>
          <a:srcRect t="6383" r="8511"/>
          <a:stretch>
            <a:fillRect/>
          </a:stretch>
        </p:blipFill>
        <p:spPr bwMode="auto">
          <a:xfrm>
            <a:off x="233518" y="3212976"/>
            <a:ext cx="2322258" cy="3168352"/>
          </a:xfrm>
          <a:prstGeom prst="rect">
            <a:avLst/>
          </a:prstGeom>
          <a:noFill/>
        </p:spPr>
      </p:pic>
      <p:pic>
        <p:nvPicPr>
          <p:cNvPr id="14340" name="Picture 4" descr="C:\Users\user\Downloads\WhatsApp Image 2021-04-27 at 11.46.38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2664296" cy="3552395"/>
          </a:xfrm>
          <a:prstGeom prst="rect">
            <a:avLst/>
          </a:prstGeom>
          <a:noFill/>
        </p:spPr>
      </p:pic>
      <p:pic>
        <p:nvPicPr>
          <p:cNvPr id="14342" name="Picture 6" descr="КРАСНАЯ ГВОЗДИКА-СИМВОЛ ПАМЯТИ, СИМВОЛ ПОБЕДЫ | Мир дошколя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136"/>
            <a:ext cx="5339459" cy="1902002"/>
          </a:xfrm>
          <a:prstGeom prst="rect">
            <a:avLst/>
          </a:prstGeom>
          <a:noFill/>
        </p:spPr>
      </p:pic>
    </p:spTree>
  </p:cSld>
  <p:clrMapOvr>
    <a:masterClrMapping/>
  </p:clrMapOvr>
  <p:transition advTm="105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13176"/>
            <a:ext cx="8183880" cy="10218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4457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этим бесценным предметам. Узнала, что мой прадедушка </a:t>
            </a:r>
            <a:r>
              <a:rPr lang="ru-RU" sz="35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 Сергей Павлович</a:t>
            </a: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 Великой Отечественной Войны. 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прабабушка</a:t>
            </a:r>
            <a:r>
              <a:rPr lang="ru-RU" sz="35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 Ефросинья </a:t>
            </a:r>
            <a:r>
              <a:rPr lang="ru-RU" sz="3500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Абакумовна</a:t>
            </a:r>
            <a:r>
              <a:rPr lang="ru-RU" sz="35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в тылу во время Войны. Работала на мясокомбинате.</a:t>
            </a:r>
            <a:endParaRPr lang="ru-RU" sz="35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WhatsApp Image 2021-04-27 at 10.03.47.jpeg"/>
          <p:cNvPicPr>
            <a:picLocks noChangeAspect="1" noChangeArrowheads="1"/>
          </p:cNvPicPr>
          <p:nvPr/>
        </p:nvPicPr>
        <p:blipFill>
          <a:blip r:embed="rId2" cstate="print"/>
          <a:srcRect l="8247" t="21428" r="7639" b="10714"/>
          <a:stretch>
            <a:fillRect/>
          </a:stretch>
        </p:blipFill>
        <p:spPr bwMode="auto">
          <a:xfrm>
            <a:off x="3635896" y="4149080"/>
            <a:ext cx="5097408" cy="1899035"/>
          </a:xfrm>
          <a:prstGeom prst="rect">
            <a:avLst/>
          </a:prstGeom>
          <a:noFill/>
        </p:spPr>
      </p:pic>
      <p:pic>
        <p:nvPicPr>
          <p:cNvPr id="1028" name="Picture 4" descr="C:\Users\user\Downloads\WhatsApp Image 2021-04-27 at 10.04.01.jpeg"/>
          <p:cNvPicPr>
            <a:picLocks noChangeAspect="1" noChangeArrowheads="1"/>
          </p:cNvPicPr>
          <p:nvPr/>
        </p:nvPicPr>
        <p:blipFill>
          <a:blip r:embed="rId3" cstate="print"/>
          <a:srcRect l="11556" t="1330" r="22678" b="5367"/>
          <a:stretch>
            <a:fillRect/>
          </a:stretch>
        </p:blipFill>
        <p:spPr bwMode="auto">
          <a:xfrm>
            <a:off x="611560" y="4149080"/>
            <a:ext cx="2952328" cy="1934284"/>
          </a:xfrm>
          <a:prstGeom prst="rect">
            <a:avLst/>
          </a:prstGeom>
          <a:noFill/>
        </p:spPr>
      </p:pic>
    </p:spTree>
  </p:cSld>
  <p:clrMapOvr>
    <a:masterClrMapping/>
  </p:clrMapOvr>
  <p:transition advTm="81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531440"/>
            <a:ext cx="8496944" cy="4824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Прадедушка Бут Сергей Павлович родился 22июня 1914году - умер </a:t>
            </a:r>
            <a:b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 июня 1990 году.</a:t>
            </a:r>
            <a:b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apf.mail.ru/cgi-bin/readmsg?id=16194576600592226596;0;8&amp;exif=1&amp;full=1&amp;x-email=iksano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apf.mail.ru/cgi-bin/readmsg?id=16194576600592226596;0;3&amp;exif=1&amp;full=1&amp;x-email=iksano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apf.mail.ru/cgi-bin/readmsg?id=16194576600592226596;0;3&amp;exif=1&amp;full=1&amp;x-email=iksano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apf.mail.ru/cgi-bin/readmsg?id=16194576600592226596;0;3&amp;exif=1&amp;full=1&amp;x-email=iksano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apf.mail.ru/cgi-bin/readmsg?id=16194576600592226596;0;3&amp;exif=1&amp;full=1&amp;x-email=iksano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apf.mail.ru/cgi-bin/readmsg?id=16194576600592226596;0;3&amp;exif=1&amp;full=1&amp;x-email=iksano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apf.mail.ru/cgi-bin/readmsg?id=16194576600592226596;0;2&amp;exif=1&amp;full=1&amp;x-email=iksano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apf.mail.ru/cgi-bin/readmsg?id=16194576600592226596;0;5&amp;exif=1&amp;full=1&amp;x-email=iksano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apf.mail.ru/cgi-bin/readmsg?id=16194576600592226596;0;6&amp;exif=1&amp;full=1&amp;x-email=iksano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2" name="AutoShape 22" descr="https://apf.mail.ru/cgi-bin/readmsg?id=16194576600592226596;0;5&amp;exif=1&amp;full=1&amp;x-email=iksano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C:\Users\user\Downloads\WhatsApp Image 2021-04-27 at 11.27.25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304256" cy="3072341"/>
          </a:xfrm>
          <a:prstGeom prst="rect">
            <a:avLst/>
          </a:prstGeom>
          <a:noFill/>
        </p:spPr>
      </p:pic>
      <p:pic>
        <p:nvPicPr>
          <p:cNvPr id="7171" name="Picture 3" descr="C:\Users\user\Downloads\WhatsApp Image 2021-04-27 at 11.27.25 (2).jpeg"/>
          <p:cNvPicPr>
            <a:picLocks noChangeAspect="1" noChangeArrowheads="1"/>
          </p:cNvPicPr>
          <p:nvPr/>
        </p:nvPicPr>
        <p:blipFill>
          <a:blip r:embed="rId3" cstate="print"/>
          <a:srcRect l="7966" t="1770"/>
          <a:stretch>
            <a:fillRect/>
          </a:stretch>
        </p:blipFill>
        <p:spPr bwMode="auto">
          <a:xfrm>
            <a:off x="2987824" y="2564904"/>
            <a:ext cx="3816424" cy="3055000"/>
          </a:xfrm>
          <a:prstGeom prst="rect">
            <a:avLst/>
          </a:prstGeom>
          <a:noFill/>
        </p:spPr>
      </p:pic>
      <p:pic>
        <p:nvPicPr>
          <p:cNvPr id="7173" name="Picture 5" descr="Символ победы – с доставкой на 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9080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ransition advTm="27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352"/>
            <a:ext cx="8784976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Одно из самых значимых семейных реликвий. Это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«Красноармейская книжка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». Которая прошла Великую отечественную войну. Была в полях сражения,  на которой дед был 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Шофер - ефрейтором.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user\Downloads\WhatsApp Image 2021-04-27 at 13.25.46.jpeg"/>
          <p:cNvPicPr>
            <a:picLocks noChangeAspect="1" noChangeArrowheads="1"/>
          </p:cNvPicPr>
          <p:nvPr/>
        </p:nvPicPr>
        <p:blipFill>
          <a:blip r:embed="rId2" cstate="print"/>
          <a:srcRect t="12071" r="21541"/>
          <a:stretch>
            <a:fillRect/>
          </a:stretch>
        </p:blipFill>
        <p:spPr bwMode="auto">
          <a:xfrm>
            <a:off x="683568" y="3284984"/>
            <a:ext cx="2181854" cy="3260304"/>
          </a:xfrm>
          <a:prstGeom prst="rect">
            <a:avLst/>
          </a:prstGeom>
          <a:noFill/>
        </p:spPr>
      </p:pic>
      <p:pic>
        <p:nvPicPr>
          <p:cNvPr id="5" name="Picture 5" descr="Символ победы – с доставкой на д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3542">
            <a:off x="5363725" y="4427216"/>
            <a:ext cx="3810000" cy="2381250"/>
          </a:xfrm>
          <a:prstGeom prst="rect">
            <a:avLst/>
          </a:prstGeom>
          <a:noFill/>
        </p:spPr>
      </p:pic>
      <p:pic>
        <p:nvPicPr>
          <p:cNvPr id="29699" name="Picture 3" descr="C:\Users\user\Downloads\WhatsApp Image 2021-04-27 at 13.25.46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00520" y="2772288"/>
            <a:ext cx="3076181" cy="4101573"/>
          </a:xfrm>
          <a:prstGeom prst="rect">
            <a:avLst/>
          </a:prstGeom>
          <a:noFill/>
        </p:spPr>
      </p:pic>
    </p:spTree>
  </p:cSld>
  <p:clrMapOvr>
    <a:masterClrMapping/>
  </p:clrMapOvr>
  <p:transition advTm="421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 награждён: Указом Президиума Верховного Совета СССР МЕДАЛЬЮ за храбрость и мужество в борьбе с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немецко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-фашистскими захватчиками.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193" name="Picture 1" descr="C:\Users\user\Downloads\WhatsApp Image 2021-04-27 at 11.53.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956381" cy="3717286"/>
          </a:xfrm>
          <a:prstGeom prst="rect">
            <a:avLst/>
          </a:prstGeom>
          <a:noFill/>
        </p:spPr>
      </p:pic>
      <p:pic>
        <p:nvPicPr>
          <p:cNvPr id="8194" name="Picture 2" descr="C:\Users\user\Downloads\WhatsApp Image 2021-04-27 at 11.53.17 (1).jpeg"/>
          <p:cNvPicPr>
            <a:picLocks noChangeAspect="1" noChangeArrowheads="1"/>
          </p:cNvPicPr>
          <p:nvPr/>
        </p:nvPicPr>
        <p:blipFill>
          <a:blip r:embed="rId3" cstate="print"/>
          <a:srcRect l="7007" t="20988" r="17272"/>
          <a:stretch>
            <a:fillRect/>
          </a:stretch>
        </p:blipFill>
        <p:spPr bwMode="auto">
          <a:xfrm>
            <a:off x="5868144" y="2204864"/>
            <a:ext cx="2785809" cy="3875909"/>
          </a:xfrm>
          <a:prstGeom prst="rect">
            <a:avLst/>
          </a:prstGeom>
          <a:noFill/>
        </p:spPr>
      </p:pic>
      <p:pic>
        <p:nvPicPr>
          <p:cNvPr id="6" name="Picture 5" descr="Символ победы – с доставкой на 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445224"/>
            <a:ext cx="1914803" cy="1196752"/>
          </a:xfrm>
          <a:prstGeom prst="rect">
            <a:avLst/>
          </a:prstGeom>
          <a:noFill/>
        </p:spPr>
      </p:pic>
    </p:spTree>
  </p:cSld>
  <p:clrMapOvr>
    <a:masterClrMapping/>
  </p:clrMapOvr>
  <p:transition advTm="390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СССР, от 30сентября 1945года Награжден Медалью «За победу над Японией».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wnloads\WhatsApp Image 2021-04-27 at 11.35.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680520" cy="3510390"/>
          </a:xfrm>
          <a:prstGeom prst="rect">
            <a:avLst/>
          </a:prstGeom>
          <a:noFill/>
        </p:spPr>
      </p:pic>
      <p:pic>
        <p:nvPicPr>
          <p:cNvPr id="5" name="Picture 5" descr="Символ победы – с доставкой на д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3542">
            <a:off x="5046332" y="3910582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ransition advTm="418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Трижды присвоено звание «Ударник Коммунистического труда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 descr="C:\Users\user\Downloads\WhatsApp Image 2021-04-27 at 11.37.00.jpeg"/>
          <p:cNvPicPr>
            <a:picLocks noChangeAspect="1" noChangeArrowheads="1"/>
          </p:cNvPicPr>
          <p:nvPr/>
        </p:nvPicPr>
        <p:blipFill>
          <a:blip r:embed="rId2" cstate="print"/>
          <a:srcRect t="13696" r="7032" b="14088"/>
          <a:stretch>
            <a:fillRect/>
          </a:stretch>
        </p:blipFill>
        <p:spPr bwMode="auto">
          <a:xfrm>
            <a:off x="539552" y="2276872"/>
            <a:ext cx="3024336" cy="4176464"/>
          </a:xfrm>
          <a:prstGeom prst="rect">
            <a:avLst/>
          </a:prstGeom>
          <a:noFill/>
        </p:spPr>
      </p:pic>
      <p:pic>
        <p:nvPicPr>
          <p:cNvPr id="6147" name="Picture 3" descr="C:\Users\user\Downloads\WhatsApp Image 2021-04-27 at 13.09.03.jpeg"/>
          <p:cNvPicPr>
            <a:picLocks noChangeAspect="1" noChangeArrowheads="1"/>
          </p:cNvPicPr>
          <p:nvPr/>
        </p:nvPicPr>
        <p:blipFill>
          <a:blip r:embed="rId3" cstate="print"/>
          <a:srcRect t="4416" r="4348"/>
          <a:stretch>
            <a:fillRect/>
          </a:stretch>
        </p:blipFill>
        <p:spPr bwMode="auto">
          <a:xfrm>
            <a:off x="3851920" y="2441540"/>
            <a:ext cx="3096344" cy="3984411"/>
          </a:xfrm>
          <a:prstGeom prst="rect">
            <a:avLst/>
          </a:prstGeom>
          <a:noFill/>
        </p:spPr>
      </p:pic>
      <p:pic>
        <p:nvPicPr>
          <p:cNvPr id="6" name="Picture 5" descr="Символ победы – с доставкой на 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3542">
            <a:off x="5435732" y="3910583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ransition advTm="223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Награждён медалями 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 трудовое отличие»</a:t>
            </a: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«За освоение целинных земель»</a:t>
            </a:r>
          </a:p>
          <a:p>
            <a:endParaRPr lang="ru-RU" dirty="0"/>
          </a:p>
        </p:txBody>
      </p:sp>
      <p:pic>
        <p:nvPicPr>
          <p:cNvPr id="13313" name="Picture 1" descr="C:\Users\user\Downloads\WhatsApp Image 2021-04-27 at 12.13.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1738656" cy="2448272"/>
          </a:xfrm>
          <a:prstGeom prst="rect">
            <a:avLst/>
          </a:prstGeom>
          <a:noFill/>
        </p:spPr>
      </p:pic>
      <p:sp>
        <p:nvSpPr>
          <p:cNvPr id="13315" name="AutoShape 3" descr="blob:https://web.whatsapp.com/3007cec8-97f7-4a94-899c-514a622c72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Users\user\Downloads\WhatsApp Image 2021-04-27 at 13.12.42 (1).jpeg"/>
          <p:cNvPicPr>
            <a:picLocks noChangeAspect="1" noChangeArrowheads="1"/>
          </p:cNvPicPr>
          <p:nvPr/>
        </p:nvPicPr>
        <p:blipFill>
          <a:blip r:embed="rId3" cstate="print"/>
          <a:srcRect l="7249" t="1744" b="7011"/>
          <a:stretch>
            <a:fillRect/>
          </a:stretch>
        </p:blipFill>
        <p:spPr bwMode="auto">
          <a:xfrm rot="5400000">
            <a:off x="1257415" y="1487001"/>
            <a:ext cx="2296086" cy="3011733"/>
          </a:xfrm>
          <a:prstGeom prst="rect">
            <a:avLst/>
          </a:prstGeom>
          <a:noFill/>
        </p:spPr>
      </p:pic>
      <p:pic>
        <p:nvPicPr>
          <p:cNvPr id="9" name="Picture 5" descr="Символ победы – с доставкой на 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3542">
            <a:off x="5579749" y="4355209"/>
            <a:ext cx="3810000" cy="2381250"/>
          </a:xfrm>
          <a:prstGeom prst="rect">
            <a:avLst/>
          </a:prstGeom>
          <a:noFill/>
        </p:spPr>
      </p:pic>
      <p:pic>
        <p:nvPicPr>
          <p:cNvPr id="10" name="Picture 5" descr="Символ победы – с доставкой на 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3542">
            <a:off x="5507741" y="4355208"/>
            <a:ext cx="3810000" cy="2381250"/>
          </a:xfrm>
          <a:prstGeom prst="rect">
            <a:avLst/>
          </a:prstGeom>
          <a:noFill/>
        </p:spPr>
      </p:pic>
      <p:pic>
        <p:nvPicPr>
          <p:cNvPr id="11" name="Picture 1" descr="C:\Users\user\Downloads\WhatsApp Image 2021-04-27 at 10.04.21 (1).jpeg"/>
          <p:cNvPicPr>
            <a:picLocks noChangeAspect="1" noChangeArrowheads="1"/>
          </p:cNvPicPr>
          <p:nvPr/>
        </p:nvPicPr>
        <p:blipFill>
          <a:blip r:embed="rId5" cstate="print"/>
          <a:srcRect l="11282" t="4527" r="21125"/>
          <a:stretch>
            <a:fillRect/>
          </a:stretch>
        </p:blipFill>
        <p:spPr bwMode="auto">
          <a:xfrm>
            <a:off x="1187624" y="4544426"/>
            <a:ext cx="3546860" cy="2313574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301</TotalTime>
  <Words>317</Words>
  <Application>Microsoft Office PowerPoint</Application>
  <PresentationFormat>Экран (4:3)</PresentationFormat>
  <Paragraphs>24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Times New Roman</vt:lpstr>
      <vt:lpstr>Verdana</vt:lpstr>
      <vt:lpstr>Wingdings 2</vt:lpstr>
      <vt:lpstr>Аспект</vt:lpstr>
      <vt:lpstr>Cовет матерей Ассамблеи народа Казахстана Костанайской области, Филиал АО «НЦПК «Өрлеу» ИПК ПР по Костанайской области»,  Областная Библиотека для детей и юношества им. И. Алтынсарина. Полное наименование вашей организации  Сетевой телекоммуникационный проект с международным участием  «Семейные Реликвии»      «Огонёк памяти» Автор: Иксанова Кристина Владимировна , класс 8 «Б», возраст 15 лет  Руководитель: ФИО, учитель  Город Костанай, 2021 год   </vt:lpstr>
      <vt:lpstr>Без прошлого мир пуст для людей, без прошлого нет и будущего. В каждой семье есть вещи дедушек, бабушек, прадедушек и прабабушек, которые хранятся для того, чтобы мы знали историю своей семьи. Такие вещи есть и в нашей семье. </vt:lpstr>
      <vt:lpstr>Презентация PowerPoint</vt:lpstr>
      <vt:lpstr>   Прадедушка Бут Сергей Павлович родился 22июня 1914году - умер  1 июня 1990 году.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Медаль «Ветеран труда», за долголетний добросовестный труд от имени Президиума Верховного Совета СССР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 прошлого мир пуст для людей, без прошлого нет и будущего. В каждой семье есть вещи дедушек, бабушек, прадедушек и прабабушек, которые хранятся для того, чтобы знать историю своей семьи. Такие вещи передаются из поколения в поколение, от родителей детям. Чтобы дети помнили, знали. Где жили, . что сделали в своей жизни их родные.</dc:title>
  <dc:creator>Владимир</dc:creator>
  <cp:lastModifiedBy>Miragul</cp:lastModifiedBy>
  <cp:revision>35</cp:revision>
  <dcterms:created xsi:type="dcterms:W3CDTF">2021-04-26T16:46:57Z</dcterms:created>
  <dcterms:modified xsi:type="dcterms:W3CDTF">2021-04-29T07:50:11Z</dcterms:modified>
</cp:coreProperties>
</file>