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m4a" ContentType="audi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4" r:id="rId5"/>
    <p:sldId id="266" r:id="rId6"/>
    <p:sldId id="265" r:id="rId7"/>
    <p:sldId id="267" r:id="rId8"/>
    <p:sldId id="268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-936" y="-4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2F2A-2E27-4EA1-996C-60B0D2573EBB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07297-FE28-4E3F-B440-402F690E41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3222859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2F2A-2E27-4EA1-996C-60B0D2573EBB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07297-FE28-4E3F-B440-402F690E41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53573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2F2A-2E27-4EA1-996C-60B0D2573EBB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07297-FE28-4E3F-B440-402F690E41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680798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2F2A-2E27-4EA1-996C-60B0D2573EBB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07297-FE28-4E3F-B440-402F690E41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4685222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2F2A-2E27-4EA1-996C-60B0D2573EBB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07297-FE28-4E3F-B440-402F690E41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818495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2F2A-2E27-4EA1-996C-60B0D2573EBB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07297-FE28-4E3F-B440-402F690E41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1107748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2F2A-2E27-4EA1-996C-60B0D2573EBB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07297-FE28-4E3F-B440-402F690E41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2152759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2F2A-2E27-4EA1-996C-60B0D2573EBB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07297-FE28-4E3F-B440-402F690E41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9288618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2F2A-2E27-4EA1-996C-60B0D2573EBB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07297-FE28-4E3F-B440-402F690E41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5537288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2F2A-2E27-4EA1-996C-60B0D2573EBB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07297-FE28-4E3F-B440-402F690E41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341069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2F2A-2E27-4EA1-996C-60B0D2573EBB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07297-FE28-4E3F-B440-402F690E41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797370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72F2A-2E27-4EA1-996C-60B0D2573EBB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07297-FE28-4E3F-B440-402F690E41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9359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audio" Target="../media/media1.m4a"/><Relationship Id="rId6" Type="http://schemas.openxmlformats.org/officeDocument/2006/relationships/image" Target="../media/image2.png"/><Relationship Id="rId5" Type="http://schemas.microsoft.com/office/2007/relationships/media" Target="../media/media1.m4a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340" y="107231"/>
            <a:ext cx="11943319" cy="6672370"/>
          </a:xfrm>
        </p:spPr>
      </p:pic>
      <p:sp>
        <p:nvSpPr>
          <p:cNvPr id="6" name="TextBox 5"/>
          <p:cNvSpPr txBox="1"/>
          <p:nvPr/>
        </p:nvSpPr>
        <p:spPr>
          <a:xfrm>
            <a:off x="2364259" y="675503"/>
            <a:ext cx="75129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>
                <a:solidFill>
                  <a:srgbClr val="C00000"/>
                </a:solidFill>
                <a:latin typeface="Gabriola" panose="04040605051002020D02" pitchFamily="82" charset="0"/>
              </a:rPr>
              <a:t>«Семейные реликвии»</a:t>
            </a:r>
            <a:endParaRPr lang="ru-RU" sz="6600" b="1" dirty="0">
              <a:solidFill>
                <a:srgbClr val="C00000"/>
              </a:solidFill>
              <a:latin typeface="Gabriola" panose="04040605051002020D02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03308" y="3715265"/>
            <a:ext cx="4077730" cy="2413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713838" y="3130378"/>
            <a:ext cx="36823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Выполнил: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Гончаров Станислав 3 «В» класс</a:t>
            </a:r>
          </a:p>
          <a:p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Кушмурунская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СШ № 2</a:t>
            </a:r>
          </a:p>
          <a:p>
            <a:r>
              <a:rPr lang="ru-RU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Учитель: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Васильева Ольга Михайловна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</a:t>
            </a:r>
            <a:r>
              <a:rPr lang="ru-RU" sz="2200" b="1" dirty="0">
                <a:solidFill>
                  <a:srgbClr val="C00000"/>
                </a:solidFill>
                <a:latin typeface="Gabriola" panose="04040605051002020D02" pitchFamily="82" charset="0"/>
                <a:cs typeface="Times New Roman" panose="02020603050405020304" pitchFamily="18" charset="0"/>
              </a:rPr>
              <a:t>в</a:t>
            </a:r>
          </a:p>
        </p:txBody>
      </p:sp>
      <p:pic>
        <p:nvPicPr>
          <p:cNvPr id="11" name="Звук 1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3" name="zhasmin-beregite-rodnyk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091351" y="5727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741926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 advTm="8809">
        <p15:prstTrans prst="fallOver"/>
      </p:transition>
    </mc:Choice>
    <mc:Fallback>
      <p:transition spd="slow" advTm="88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numSld="8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numSld="8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2995" y="121272"/>
            <a:ext cx="11834167" cy="660904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7247" y="365124"/>
            <a:ext cx="3559094" cy="39782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81794" y="472608"/>
            <a:ext cx="4070368" cy="29944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40627" y="3636709"/>
            <a:ext cx="41518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Семья – это самое дорогое, </a:t>
            </a:r>
          </a:p>
          <a:p>
            <a:r>
              <a:rPr lang="ru-RU" sz="3200" b="1" i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что есть у человека</a:t>
            </a:r>
            <a:endParaRPr lang="ru-RU" sz="3200" b="1" i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978151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757" y="108915"/>
            <a:ext cx="11862485" cy="6624102"/>
          </a:xfrm>
        </p:spPr>
      </p:pic>
      <p:sp>
        <p:nvSpPr>
          <p:cNvPr id="5" name="TextBox 4"/>
          <p:cNvSpPr txBox="1"/>
          <p:nvPr/>
        </p:nvSpPr>
        <p:spPr>
          <a:xfrm>
            <a:off x="3789405" y="881449"/>
            <a:ext cx="6178379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Семейная реликвия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вещь, свято хранимая как </a:t>
            </a:r>
            <a:r>
              <a:rPr lang="ru-RU" sz="2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память </a:t>
            </a:r>
            <a:r>
              <a:rPr lang="ru-RU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прошлом. Реликвия связывает </a:t>
            </a:r>
            <a:r>
              <a:rPr lang="ru-RU" sz="2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поколения: передавая </a:t>
            </a:r>
            <a:r>
              <a:rPr lang="ru-RU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ныне живущим,  историю предков. Многие семьи берегут свои </a:t>
            </a:r>
            <a:r>
              <a:rPr lang="ru-RU" sz="2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реликвии: вещи</a:t>
            </a:r>
            <a:r>
              <a:rPr lang="ru-RU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фотографии, драгоценности, которые передаются по наследству. Свято хранить  семейные реликвии - это замечательная традиция, которая нашла свое отражение и в нашей семье. </a:t>
            </a:r>
          </a:p>
        </p:txBody>
      </p:sp>
    </p:spTree>
    <p:extLst>
      <p:ext uri="{BB962C8B-B14F-4D97-AF65-F5344CB8AC3E}">
        <p14:creationId xmlns:p14="http://schemas.microsoft.com/office/powerpoint/2010/main" xmlns="" val="408945306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 advClick="0" advTm="1000">
        <p15:prstTrans prst="drape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330" y="57944"/>
            <a:ext cx="11977816" cy="6673529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5748" y="1087395"/>
            <a:ext cx="3620036" cy="37008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53665" y="963827"/>
            <a:ext cx="492622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Кольцо -</a:t>
            </a:r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передающееся из поколение в поколение по женской линии. Это кольцо принадлежало маминой прабабушке Шиллер Евгении </a:t>
            </a:r>
            <a:r>
              <a:rPr lang="ru-RU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Одольфовне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родилась 24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июня 1920 года в Германии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Прабабушка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выросла в многодетной семье и прожила долгую и очень интересную жизнь. Умерла в возрасте 96 лет. Она была энергичной, веселой и очень доброй. Знала несколько языков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Память о прабабушке всегда останется в наших сердцах и я постараюсь передать эту память своим детям.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0576065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092" y="0"/>
            <a:ext cx="11977816" cy="6673529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11994" y="365125"/>
            <a:ext cx="3088373" cy="47985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33535" y="708454"/>
            <a:ext cx="449786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Шкатулка</a:t>
            </a:r>
            <a:r>
              <a:rPr lang="ru-RU" i="1" dirty="0" smtClean="0">
                <a:solidFill>
                  <a:srgbClr val="C00000"/>
                </a:solidFill>
              </a:rPr>
              <a:t> </a:t>
            </a:r>
            <a:r>
              <a:rPr lang="ru-RU" sz="2000" i="1" dirty="0" smtClean="0">
                <a:solidFill>
                  <a:srgbClr val="C00000"/>
                </a:solidFill>
              </a:rPr>
              <a:t>с фото моей бабушки ручной работы. Эту шкатулку моей бабушке </a:t>
            </a:r>
            <a:r>
              <a:rPr lang="ru-RU" sz="2000" i="1" dirty="0" err="1" smtClean="0">
                <a:solidFill>
                  <a:srgbClr val="C00000"/>
                </a:solidFill>
              </a:rPr>
              <a:t>Наумченковой</a:t>
            </a:r>
            <a:r>
              <a:rPr lang="ru-RU" sz="2000" i="1" dirty="0" smtClean="0">
                <a:solidFill>
                  <a:srgbClr val="C00000"/>
                </a:solidFill>
              </a:rPr>
              <a:t> Ларисы </a:t>
            </a:r>
            <a:r>
              <a:rPr lang="ru-RU" sz="2000" i="1" dirty="0" err="1" smtClean="0">
                <a:solidFill>
                  <a:srgbClr val="C00000"/>
                </a:solidFill>
              </a:rPr>
              <a:t>Оттовны</a:t>
            </a:r>
            <a:r>
              <a:rPr lang="ru-RU" sz="2000" i="1" dirty="0" smtClean="0">
                <a:solidFill>
                  <a:srgbClr val="C00000"/>
                </a:solidFill>
              </a:rPr>
              <a:t>. Эту шкатулку моей бабушке подарила ее мама когда бабушке исполнилось 16 лет. В свою очередь бабушка передала эту шкатулку моей маме в которой мама теперь хранит дорогие для нее вещи: старые фотографии, кольцо прабабушки. Мы любим пересматривать старые фотографии из этой шкатулки и мама с улыбкой рассказывает о своих предках</a:t>
            </a:r>
            <a:endParaRPr lang="ru-RU" sz="20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262914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330" y="115609"/>
            <a:ext cx="11977816" cy="6673529"/>
          </a:xfrm>
        </p:spPr>
      </p:pic>
      <p:sp>
        <p:nvSpPr>
          <p:cNvPr id="3" name="TextBox 2"/>
          <p:cNvSpPr txBox="1"/>
          <p:nvPr/>
        </p:nvSpPr>
        <p:spPr>
          <a:xfrm>
            <a:off x="3525795" y="1524000"/>
            <a:ext cx="62854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Хранить реликвии и передавать их из поколения в поколение это очень хорошая традиция.</a:t>
            </a:r>
          </a:p>
          <a:p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 каждой семье есть свои традиции и наша семья не исключение. У нас есть свои традиции которые мы храним и свято соблюдаем. </a:t>
            </a:r>
            <a:endParaRPr lang="ru-RU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718139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275" y="140043"/>
            <a:ext cx="11855449" cy="660646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698" y="819150"/>
            <a:ext cx="5162378" cy="40805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0" y="1027906"/>
            <a:ext cx="455552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 из наших семейных традиций это встреча нового года всей семьей у дедушки с бабушкой. 31 декабря мы всей семьей едем к ним в гости туда же приезжает моя тетя и двоюродный брат и сестра и мы все весело встречаем Новый год после 24:00 идем пускать салюты и кататься на горке которую каждый год для нас строит дедушка</a:t>
            </a:r>
            <a:endParaRPr lang="ru-RU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25330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282" y="139807"/>
            <a:ext cx="11928388" cy="6463464"/>
          </a:xfrm>
        </p:spPr>
      </p:pic>
      <p:sp>
        <p:nvSpPr>
          <p:cNvPr id="5" name="TextBox 4"/>
          <p:cNvSpPr txBox="1"/>
          <p:nvPr/>
        </p:nvSpPr>
        <p:spPr>
          <a:xfrm>
            <a:off x="3995351" y="1070919"/>
            <a:ext cx="594771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Традиций и ценностей в моей семье много, поэтому все перечислить невозможно, но это не главное, главное – это то, что они все же есть. Моя семья – это 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цветник </a:t>
            </a:r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семейных традиций.</a:t>
            </a:r>
          </a:p>
          <a:p>
            <a:endParaRPr lang="ru-RU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694795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5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339</Words>
  <Application>Microsoft Office PowerPoint</Application>
  <PresentationFormat>Произвольный</PresentationFormat>
  <Paragraphs>18</Paragraphs>
  <Slides>8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Sanek</dc:creator>
  <cp:lastModifiedBy>1</cp:lastModifiedBy>
  <cp:revision>16</cp:revision>
  <dcterms:created xsi:type="dcterms:W3CDTF">2021-11-15T14:35:11Z</dcterms:created>
  <dcterms:modified xsi:type="dcterms:W3CDTF">2021-11-30T04:50:20Z</dcterms:modified>
</cp:coreProperties>
</file>