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64" r:id="rId1"/>
  </p:sldMasterIdLst>
  <p:sldIdLst>
    <p:sldId id="267" r:id="rId2"/>
    <p:sldId id="266" r:id="rId3"/>
    <p:sldId id="257" r:id="rId4"/>
    <p:sldId id="258" r:id="rId5"/>
    <p:sldId id="262" r:id="rId6"/>
    <p:sldId id="259" r:id="rId7"/>
    <p:sldId id="261" r:id="rId8"/>
    <p:sldId id="264" r:id="rId9"/>
    <p:sldId id="260" r:id="rId10"/>
    <p:sldId id="263" r:id="rId11"/>
    <p:sldId id="265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1" autoAdjust="0"/>
    <p:restoredTop sz="94676" autoAdjust="0"/>
  </p:normalViewPr>
  <p:slideViewPr>
    <p:cSldViewPr>
      <p:cViewPr varScale="1">
        <p:scale>
          <a:sx n="98" d="100"/>
          <a:sy n="98" d="100"/>
        </p:scale>
        <p:origin x="-1164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71600" y="1859280"/>
            <a:ext cx="6400800" cy="12954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801112"/>
            <a:ext cx="9144000" cy="932688"/>
          </a:xfrm>
          <a:prstGeom prst="rect">
            <a:avLst/>
          </a:prstGeom>
        </p:spPr>
      </p:pic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429000"/>
            <a:ext cx="6400800" cy="762000"/>
          </a:xfrm>
        </p:spPr>
        <p:txBody>
          <a:bodyPr>
            <a:normAutofit/>
          </a:bodyPr>
          <a:lstStyle>
            <a:lvl1pPr marL="0" indent="0" algn="ctr">
              <a:buNone/>
              <a:defRPr sz="200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white"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white"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209041"/>
            <a:ext cx="1295400" cy="4318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400" y="1219199"/>
            <a:ext cx="5181600" cy="42672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1600" y="2438400"/>
            <a:ext cx="6400800" cy="30480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800" y="3410267"/>
            <a:ext cx="6248400" cy="1456373"/>
          </a:xfrm>
        </p:spPr>
        <p:txBody>
          <a:bodyPr anchor="t">
            <a:normAutofit/>
          </a:bodyPr>
          <a:lstStyle>
            <a:lvl1pPr algn="ctr">
              <a:defRPr sz="3600" b="0" i="0" cap="all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800" y="1503680"/>
            <a:ext cx="6248400" cy="1566862"/>
          </a:xfrm>
        </p:spPr>
        <p:txBody>
          <a:bodyPr anchor="b"/>
          <a:lstStyle>
            <a:lvl1pPr marL="0" indent="0" algn="ctr">
              <a:buNone/>
              <a:defRPr sz="2000" b="0" i="1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pic>
        <p:nvPicPr>
          <p:cNvPr id="8" name="Picture 7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2684462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3716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4"/>
          </p:nvPr>
        </p:nvSpPr>
        <p:spPr>
          <a:xfrm>
            <a:off x="4648200" y="2438400"/>
            <a:ext cx="3124200" cy="3124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pic>
        <p:nvPicPr>
          <p:cNvPr id="9" name="Picture 8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flourish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000000">
                  <a:alpha val="0"/>
                </a:srgbClr>
              </a:clrFrom>
              <a:clrTo>
                <a:srgbClr val="000000">
                  <a:alpha val="0"/>
                </a:srgbClr>
              </a:clrTo>
            </a:clrChang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3716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8200" y="2819400"/>
            <a:ext cx="3124200" cy="2743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62201"/>
            <a:ext cx="3125788" cy="451338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2359152"/>
            <a:ext cx="3127375" cy="448056"/>
          </a:xfrm>
        </p:spPr>
        <p:txBody>
          <a:bodyPr anchor="b"/>
          <a:lstStyle>
            <a:lvl1pPr marL="0" indent="0" algn="ctr">
              <a:buNone/>
              <a:defRPr sz="1800" b="1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Picture 6" descr="flourish2.png"/>
          <p:cNvPicPr>
            <a:picLocks noChangeAspect="1"/>
          </p:cNvPicPr>
          <p:nvPr/>
        </p:nvPicPr>
        <p:blipFill>
          <a:blip r:embed="rId2">
            <a:duotone>
              <a:prstClr val="black"/>
              <a:schemeClr val="tx2">
                <a:tint val="45000"/>
                <a:satMod val="400000"/>
              </a:schemeClr>
            </a:duotone>
            <a:lum bright="-14000"/>
          </a:blip>
          <a:stretch>
            <a:fillRect/>
          </a:stretch>
        </p:blipFill>
        <p:spPr>
          <a:xfrm>
            <a:off x="0" y="1618488"/>
            <a:ext cx="9144000" cy="932688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1" y="1676400"/>
            <a:ext cx="2819399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1" y="2275840"/>
            <a:ext cx="2819399" cy="290576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371600" y="1676400"/>
            <a:ext cx="3276600" cy="3505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que 9"/>
          <p:cNvSpPr/>
          <p:nvPr/>
        </p:nvSpPr>
        <p:spPr>
          <a:xfrm>
            <a:off x="1463040" y="1847088"/>
            <a:ext cx="3090672" cy="3090672"/>
          </a:xfrm>
          <a:prstGeom prst="plaque">
            <a:avLst>
              <a:gd name="adj" fmla="val 8438"/>
            </a:avLst>
          </a:prstGeom>
          <a:noFill/>
          <a:ln w="9525">
            <a:solidFill>
              <a:schemeClr val="tx2">
                <a:alpha val="17000"/>
              </a:schemeClr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1676400"/>
            <a:ext cx="2819400" cy="599440"/>
          </a:xfrm>
        </p:spPr>
        <p:txBody>
          <a:bodyPr anchor="b">
            <a:noAutofit/>
          </a:bodyPr>
          <a:lstStyle>
            <a:lvl1pPr algn="ctr">
              <a:defRPr sz="1700" b="1" cap="all" spc="0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0" y="1905000"/>
            <a:ext cx="2971800" cy="2971800"/>
          </a:xfrm>
          <a:prstGeom prst="plaque">
            <a:avLst>
              <a:gd name="adj" fmla="val 8341"/>
            </a:avLst>
          </a:prstGeom>
          <a:solidFill>
            <a:schemeClr val="bg1">
              <a:lumMod val="95000"/>
              <a:alpha val="35000"/>
            </a:schemeClr>
          </a:solidFill>
          <a:ln w="98425" cmpd="thinThick">
            <a:noFill/>
            <a:bevel/>
          </a:ln>
        </p:spPr>
        <p:txBody>
          <a:bodyPr>
            <a:normAutofit/>
          </a:bodyPr>
          <a:lstStyle>
            <a:lvl1pPr marL="0" indent="0" algn="ctr">
              <a:buNone/>
              <a:defRPr sz="1800" baseline="0">
                <a:solidFill>
                  <a:schemeClr val="tx2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2276856"/>
            <a:ext cx="2819400" cy="2875280"/>
          </a:xfrm>
        </p:spPr>
        <p:txBody>
          <a:bodyPr/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CCCCFF"/>
            </a:gs>
            <a:gs pos="17999">
              <a:srgbClr val="99CCFF"/>
            </a:gs>
            <a:gs pos="36000">
              <a:srgbClr val="9966FF"/>
            </a:gs>
            <a:gs pos="61000">
              <a:srgbClr val="CC99FF"/>
            </a:gs>
            <a:gs pos="82001">
              <a:srgbClr val="99CCFF"/>
            </a:gs>
            <a:gs pos="100000">
              <a:srgbClr val="CCCCFF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window3.png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1295400"/>
            <a:ext cx="6400800" cy="685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057400"/>
            <a:ext cx="6400800" cy="342900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 bwMode="white">
          <a:xfrm>
            <a:off x="304800" y="6356350"/>
            <a:ext cx="2133600" cy="365125"/>
          </a:xfrm>
          <a:prstGeom prst="rect">
            <a:avLst/>
          </a:prstGeom>
          <a:ln>
            <a:noFill/>
          </a:ln>
        </p:spPr>
        <p:txBody>
          <a:bodyPr vert="horz" lIns="91440" tIns="45720" rIns="91440" bIns="45720" rtlCol="0" anchor="ctr"/>
          <a:lstStyle>
            <a:lvl1pPr algn="l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28.11.2021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 bwMode="white">
          <a:xfrm>
            <a:off x="2971800" y="6356350"/>
            <a:ext cx="3200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white">
          <a:xfrm>
            <a:off x="6675120" y="636422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 baseline="0">
                <a:solidFill>
                  <a:schemeClr val="accent1">
                    <a:lumMod val="60000"/>
                    <a:lumOff val="4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5" r:id="rId1"/>
    <p:sldLayoutId id="2147483866" r:id="rId2"/>
    <p:sldLayoutId id="2147483867" r:id="rId3"/>
    <p:sldLayoutId id="2147483868" r:id="rId4"/>
    <p:sldLayoutId id="2147483869" r:id="rId5"/>
    <p:sldLayoutId id="2147483870" r:id="rId6"/>
    <p:sldLayoutId id="2147483871" r:id="rId7"/>
    <p:sldLayoutId id="2147483872" r:id="rId8"/>
    <p:sldLayoutId id="2147483873" r:id="rId9"/>
    <p:sldLayoutId id="2147483874" r:id="rId10"/>
    <p:sldLayoutId id="214748387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600" kern="1200" cap="all" spc="300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0" indent="-274320" algn="l" defTabSz="914400" rtl="0" eaLnBrk="1" latinLnBrk="0" hangingPunct="1">
        <a:lnSpc>
          <a:spcPct val="150000"/>
        </a:lnSpc>
        <a:spcBef>
          <a:spcPct val="20000"/>
        </a:spcBef>
        <a:buClrTx/>
        <a:buFont typeface="Wingdings" pitchFamily="2" charset="2"/>
        <a:buChar char="v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ClrTx/>
        <a:buFont typeface="Arial" pitchFamily="34" charset="0"/>
        <a:buChar char="•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357290" y="2214554"/>
            <a:ext cx="6643734" cy="3929090"/>
          </a:xfrm>
        </p:spPr>
        <p:txBody>
          <a:bodyPr>
            <a:normAutofit fontScale="40000" lnSpcReduction="20000"/>
          </a:bodyPr>
          <a:lstStyle/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Сетевой телекоммуникационный проект с международным участием «Семейные Реликвии»</a:t>
            </a:r>
          </a:p>
          <a:p>
            <a:pPr algn="ctr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«СЕРЕБРЯНАЯ ЛОЖКА </a:t>
            </a:r>
            <a:r>
              <a:rPr lang="en-US" sz="3000" b="1" dirty="0" smtClean="0">
                <a:latin typeface="Times New Roman" pitchFamily="18" charset="0"/>
                <a:cs typeface="Times New Roman" pitchFamily="18" charset="0"/>
              </a:rPr>
              <a:t>XIX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 ВЕКА»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Автор: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Тлеугалеева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Ауэлия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Ахметкалиевна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1 класс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/ </a:t>
            </a:r>
            <a:r>
              <a:rPr lang="ru-RU" sz="3000" smtClean="0"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лет</a:t>
            </a:r>
          </a:p>
          <a:p>
            <a:pPr algn="ctr">
              <a:buNone/>
            </a:pP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Руководитель:</a:t>
            </a:r>
            <a:br>
              <a:rPr lang="ru-RU" sz="30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err="1" smtClean="0">
                <a:latin typeface="Times New Roman" pitchFamily="18" charset="0"/>
                <a:cs typeface="Times New Roman" pitchFamily="18" charset="0"/>
              </a:rPr>
              <a:t>Мазуренко</a:t>
            </a: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 Ирина Васильевна,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3000" dirty="0" smtClean="0">
                <a:latin typeface="Times New Roman" pitchFamily="18" charset="0"/>
                <a:cs typeface="Times New Roman" pitchFamily="18" charset="0"/>
              </a:rPr>
              <a:t>учитель начальных классов, педагог-мастер</a:t>
            </a:r>
            <a:br>
              <a:rPr lang="ru-RU" sz="3000" dirty="0" smtClean="0">
                <a:latin typeface="Times New Roman" pitchFamily="18" charset="0"/>
                <a:cs typeface="Times New Roman" pitchFamily="18" charset="0"/>
              </a:rPr>
            </a:br>
            <a:endParaRPr lang="ru-RU" sz="3000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город </a:t>
            </a:r>
            <a:r>
              <a:rPr lang="ru-RU" sz="3000" b="1" dirty="0" err="1" smtClean="0">
                <a:latin typeface="Times New Roman" pitchFamily="18" charset="0"/>
                <a:cs typeface="Times New Roman" pitchFamily="18" charset="0"/>
              </a:rPr>
              <a:t>Костанай</a:t>
            </a:r>
            <a:r>
              <a:rPr lang="ru-RU" sz="3000" b="1" dirty="0" smtClean="0">
                <a:latin typeface="Times New Roman" pitchFamily="18" charset="0"/>
                <a:cs typeface="Times New Roman" pitchFamily="18" charset="0"/>
              </a:rPr>
              <a:t>, 2021 год</a:t>
            </a:r>
            <a:endParaRPr lang="ru-RU" sz="30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071546"/>
            <a:ext cx="8358246" cy="9387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Cовет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матерей Ассамблеи народа Казахстана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области,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Филиал АО «НЦПК «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Өрлеу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 ИПКПР по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области»,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Областная Библиотека для детей и юношества им.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И.Алтынсарина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КГУ «Общеобразовательная школа № 22 отдела образования города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Костаная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algn="ctr"/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Управления образования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акимата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100" dirty="0" err="1" smtClean="0">
                <a:latin typeface="Times New Roman" pitchFamily="18" charset="0"/>
                <a:cs typeface="Times New Roman" pitchFamily="18" charset="0"/>
              </a:rPr>
              <a:t>Костанайской</a:t>
            </a:r>
            <a:r>
              <a:rPr lang="ru-RU" sz="1100" dirty="0" smtClean="0">
                <a:latin typeface="Times New Roman" pitchFamily="18" charset="0"/>
                <a:cs typeface="Times New Roman" pitchFamily="18" charset="0"/>
              </a:rPr>
              <a:t> области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928662" y="2214554"/>
            <a:ext cx="2286016" cy="3500462"/>
          </a:xfrm>
        </p:spPr>
        <p:txBody>
          <a:bodyPr>
            <a:noAutofit/>
          </a:bodyPr>
          <a:lstStyle/>
          <a:p>
            <a:pPr algn="ctr"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По женской линии у нас уют передаётся!</a:t>
            </a:r>
          </a:p>
          <a:p>
            <a:pPr algn="ctr"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 это видит вся родня, что в доме соберётся!</a:t>
            </a:r>
          </a:p>
          <a:p>
            <a:pPr algn="ctr"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Ложечки из серебра - просто загляденье!</a:t>
            </a:r>
          </a:p>
          <a:p>
            <a:pPr algn="ctr"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Ну а кушать всё из них -</a:t>
            </a:r>
          </a:p>
          <a:p>
            <a:pPr algn="ctr"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Просто объеденье!</a:t>
            </a:r>
          </a:p>
          <a:p>
            <a:pPr algn="ctr"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Им почти что 200 лет - оттого роднее... </a:t>
            </a:r>
          </a:p>
          <a:p>
            <a:pPr algn="ctr">
              <a:buNone/>
            </a:pPr>
            <a:r>
              <a:rPr lang="ru-RU" sz="1100" i="1" dirty="0" smtClean="0">
                <a:latin typeface="Times New Roman" pitchFamily="18" charset="0"/>
                <a:cs typeface="Times New Roman" pitchFamily="18" charset="0"/>
              </a:rPr>
              <a:t>Играла ими бабушка с мамочкой моею.. </a:t>
            </a:r>
          </a:p>
          <a:p>
            <a:pPr algn="ctr">
              <a:buNone/>
            </a:pPr>
            <a:endParaRPr lang="ru-RU" sz="900" i="1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Содержимое 4"/>
          <p:cNvSpPr txBox="1">
            <a:spLocks/>
          </p:cNvSpPr>
          <p:nvPr/>
        </p:nvSpPr>
        <p:spPr>
          <a:xfrm>
            <a:off x="6000760" y="2000240"/>
            <a:ext cx="1714512" cy="3714775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9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Когда стану я большой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тоже стану мамой 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То покормлю свою я дочку 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Ложкой ценной самой...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Много лет пройдут, года,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Можно не загадывать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Что все поколения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1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Ложки будут радовать!</a:t>
            </a:r>
            <a:endParaRPr kumimoji="0" lang="ru-RU" sz="1100" b="0" i="1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C:\Users\Ирина\Downloads\20211128_11321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466811" y="2176603"/>
            <a:ext cx="4071966" cy="22904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1142984"/>
            <a:ext cx="6643734" cy="714380"/>
          </a:xfrm>
        </p:spPr>
        <p:txBody>
          <a:bodyPr>
            <a:noAutofit/>
          </a:bodyPr>
          <a:lstStyle/>
          <a:p>
            <a:r>
              <a:rPr lang="ru-RU" sz="2800" dirty="0" err="1" smtClean="0"/>
              <a:t>Көп рақмет!</a:t>
            </a:r>
            <a:r>
              <a:rPr lang="ru-RU" sz="2800" dirty="0" smtClean="0"/>
              <a:t> Спасибо!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2714620"/>
            <a:ext cx="3271838" cy="1776418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Сау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err="1" smtClean="0">
                <a:latin typeface="Times New Roman" pitchFamily="18" charset="0"/>
                <a:cs typeface="Times New Roman" pitchFamily="18" charset="0"/>
              </a:rPr>
              <a:t>болыңыз!</a:t>
            </a:r>
            <a:endParaRPr lang="ru-RU" sz="32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>
              <a:buNone/>
            </a:pP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До свидания!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1142984"/>
            <a:ext cx="7129490" cy="633402"/>
          </a:xfrm>
        </p:spPr>
        <p:txBody>
          <a:bodyPr>
            <a:normAutofit/>
          </a:bodyPr>
          <a:lstStyle/>
          <a:p>
            <a:r>
              <a:rPr lang="kk-KZ" sz="2800" dirty="0" smtClean="0"/>
              <a:t>Сәлеметсіз бе! Здравствуйте!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928662" y="2214554"/>
            <a:ext cx="2414582" cy="3348054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Менің аты-жөнім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Тлеугалеева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Ауэлия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ctr">
              <a:buNone/>
            </a:pP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Қостанай қаласының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22-ші ОМ 1 «Б»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сыныбында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оқимын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Өз отбасымның құндылықтары туралы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баяндағым келеді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9" name="Picture 3" descr="C:\Users\Ирина\Desktop\реликвия\20210901_11132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2964644" y="3036092"/>
            <a:ext cx="3214711" cy="1857388"/>
          </a:xfrm>
          <a:prstGeom prst="rect">
            <a:avLst/>
          </a:prstGeom>
          <a:noFill/>
        </p:spPr>
      </p:pic>
      <p:sp>
        <p:nvSpPr>
          <p:cNvPr id="6" name="Содержимое 2"/>
          <p:cNvSpPr txBox="1">
            <a:spLocks/>
          </p:cNvSpPr>
          <p:nvPr/>
        </p:nvSpPr>
        <p:spPr>
          <a:xfrm>
            <a:off x="5857884" y="2285992"/>
            <a:ext cx="2271706" cy="3348054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Меня зовут Тлеугалеева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Ауэлия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Я учусь в 1 «Б» классе ОШ №22 города </a:t>
            </a:r>
            <a:r>
              <a:rPr kumimoji="0" lang="ru-RU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Костаная</a:t>
            </a: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</a:t>
            </a:r>
          </a:p>
          <a:p>
            <a:pPr marL="0" marR="0" lvl="0" indent="-274320" algn="ctr" defTabSz="914400" rtl="0" eaLnBrk="1" fontAlgn="auto" latinLnBrk="0" hangingPunct="1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1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Хочу рассказать о Реликвии своей семьи.</a:t>
            </a:r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268760"/>
            <a:ext cx="6880610" cy="541864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Реликвия моей семьи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28728" y="2357430"/>
            <a:ext cx="6345153" cy="2362014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Семейной Реликвией моей семьи является </a:t>
            </a:r>
          </a:p>
          <a:p>
            <a:pPr indent="0" algn="ctr">
              <a:buNone/>
            </a:pPr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серебряная ложка 1869 года. </a:t>
            </a:r>
          </a:p>
          <a:p>
            <a:pPr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Эта ложка переходит из поколения в поколение по женской линии. </a:t>
            </a:r>
          </a:p>
          <a:p>
            <a:pPr indent="0"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Я горжусь тем, что в нашей семье имеется Реликвия, поскольку это является  возможностью прикоснуться к истории моей семьи.</a:t>
            </a:r>
          </a:p>
          <a:p>
            <a:pPr indent="0" algn="ctr">
              <a:buNone/>
            </a:pPr>
            <a:endParaRPr lang="ru-RU" dirty="0" smtClean="0"/>
          </a:p>
          <a:p>
            <a:pPr indent="0" algn="ctr">
              <a:buNone/>
            </a:pPr>
            <a:endParaRPr lang="ru-RU" dirty="0"/>
          </a:p>
        </p:txBody>
      </p:sp>
      <p:pic>
        <p:nvPicPr>
          <p:cNvPr id="1027" name="Picture 3" descr="C:\Users\Ирина\Desktop\реликвия\20211128_1003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000232" y="4429132"/>
            <a:ext cx="5143536" cy="119988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6175289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75656" y="1268760"/>
            <a:ext cx="6296744" cy="568424"/>
          </a:xfrm>
        </p:spPr>
        <p:txBody>
          <a:bodyPr>
            <a:noAutofit/>
          </a:bodyPr>
          <a:lstStyle/>
          <a:p>
            <a:r>
              <a:rPr lang="ru-RU" sz="2400" dirty="0" smtClean="0"/>
              <a:t>История серебряной ложки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57290" y="2214554"/>
            <a:ext cx="6400800" cy="3048001"/>
          </a:xfrm>
        </p:spPr>
        <p:txBody>
          <a:bodyPr>
            <a:normAutofit/>
          </a:bodyPr>
          <a:lstStyle/>
          <a:p>
            <a:pPr indent="0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У нашей Реликвии имеется своя история. </a:t>
            </a:r>
          </a:p>
          <a:p>
            <a:pPr indent="0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Да, серебряная ложка сейчас не является новеллой среди Реликвий, она (ложка) есть практически во всех семьях, но у моей ложки своя история…</a:t>
            </a:r>
          </a:p>
          <a:p>
            <a:pPr indent="0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Начну с того, что моя серебряная ложка не является ровесницей моей мамы или бабушки.</a:t>
            </a:r>
          </a:p>
          <a:p>
            <a:pPr indent="0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 Моя ложка 1869 года!!! </a:t>
            </a:r>
          </a:p>
          <a:p>
            <a:pPr indent="0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Вы только представьте, моей ложке 152 года!</a:t>
            </a:r>
          </a:p>
          <a:p>
            <a:pPr indent="0" algn="ctr">
              <a:buNone/>
            </a:pP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Попала в семью моей бабушки от её прабабушки в знак благодарности за добросовестный труд, преданность и службу от царского двора при правлении Николая </a:t>
            </a:r>
            <a:r>
              <a:rPr lang="en-US" sz="1200" dirty="0" smtClean="0">
                <a:latin typeface="Times New Roman" pitchFamily="18" charset="0"/>
                <a:cs typeface="Times New Roman" pitchFamily="18" charset="0"/>
              </a:rPr>
              <a:t>II</a:t>
            </a:r>
            <a:r>
              <a:rPr lang="ru-RU" sz="1200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sz="12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Ирина\Desktop\реликвия\20211128_10035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10800000">
            <a:off x="2714612" y="4643446"/>
            <a:ext cx="4000528" cy="93891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422422910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Характеристика серебряной ложки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786050" y="2285992"/>
            <a:ext cx="3857652" cy="3429024"/>
          </a:xfrm>
        </p:spPr>
        <p:txBody>
          <a:bodyPr>
            <a:normAutofit lnSpcReduction="10000"/>
          </a:bodyPr>
          <a:lstStyle/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нашей ложки своя характеристика: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она изготовлена из настоящего серебра. На ней проставлена проба серебра и проба завода-изготовителя.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Наша ложка размером как обычная чайная ложка, 12-13 сантиметров, на ручке нарисован узор в форме Николаевского вензеля.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  <a:p>
            <a:pPr indent="0">
              <a:buNone/>
            </a:pPr>
            <a:endParaRPr lang="ru-RU" dirty="0" smtClean="0"/>
          </a:p>
        </p:txBody>
      </p:sp>
      <p:pic>
        <p:nvPicPr>
          <p:cNvPr id="2051" name="Picture 3" descr="C:\Users\Ирина\Desktop\реликвия\20211128_10033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403620" y="3025348"/>
            <a:ext cx="2892428" cy="1556593"/>
          </a:xfrm>
          <a:prstGeom prst="rect">
            <a:avLst/>
          </a:prstGeom>
          <a:noFill/>
        </p:spPr>
      </p:pic>
      <p:pic>
        <p:nvPicPr>
          <p:cNvPr id="2052" name="Picture 4" descr="C:\Users\Ирина\Desktop\реликвия\20211128_10043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6200000">
            <a:off x="5991308" y="3081262"/>
            <a:ext cx="2906909" cy="145924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61411096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dirty="0" smtClean="0"/>
              <a:t>Необычность серебряной ложки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14348" y="2285992"/>
            <a:ext cx="3929090" cy="3357586"/>
          </a:xfrm>
        </p:spPr>
        <p:txBody>
          <a:bodyPr>
            <a:normAutofit fontScale="77500" lnSpcReduction="20000"/>
          </a:bodyPr>
          <a:lstStyle/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моей семье серебряная ложка считается волшебной. 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Еда из этой ложки кажется такой вкусной. 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Моя бабушка говорит, когда я кушаю этой ложкой, то прибавляю бодрости и здоровья, а пища приобретает силу.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 малых лет мои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бабушка кормили и поили меня с серебряной ложки с особой заботой и любовью, которые я чувствую по сей день </a:t>
            </a:r>
            <a:r>
              <a:rPr lang="ru-RU" sz="1400" dirty="0" smtClean="0">
                <a:latin typeface="Times New Roman" pitchFamily="18" charset="0"/>
                <a:cs typeface="Times New Roman" pitchFamily="18" charset="0"/>
              </a:rPr>
              <a:t>(фото из архива 2015 года)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Всех удивляет возраст этой ложки. </a:t>
            </a:r>
          </a:p>
          <a:p>
            <a:pPr indent="0" algn="ctr">
              <a:buNone/>
            </a:pPr>
            <a:endParaRPr lang="ru-RU" dirty="0"/>
          </a:p>
        </p:txBody>
      </p:sp>
      <p:pic>
        <p:nvPicPr>
          <p:cNvPr id="3074" name="Picture 2" descr="C:\Users\Ирина\Desktop\реликвия\Screenshot_20211128-103120_Instagr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4" y="2357430"/>
            <a:ext cx="3357586" cy="328608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22987009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42976" y="928670"/>
            <a:ext cx="6629424" cy="1195406"/>
          </a:xfrm>
        </p:spPr>
        <p:txBody>
          <a:bodyPr>
            <a:normAutofit/>
          </a:bodyPr>
          <a:lstStyle/>
          <a:p>
            <a:r>
              <a:rPr lang="ru-RU" sz="2800" dirty="0" smtClean="0"/>
              <a:t>«Изюминка» реликвии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357554" y="2500306"/>
            <a:ext cx="4572032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None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Изюминкой» моей Реликвии  является ее количество.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Ведь моя ложка не одинока, у нее есть своя серебряная семья, состоящая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 4 ложек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!!</a:t>
            </a:r>
          </a:p>
          <a:p>
            <a:pPr algn="ctr">
              <a:buNone/>
            </a:pP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Поэтому, каждый член моей семьи, пользуясь совей  серебряной ложкой за трапезой погружается в давность истории.</a:t>
            </a:r>
          </a:p>
          <a:p>
            <a:pPr algn="ctr">
              <a:buNone/>
            </a:pPr>
            <a:endParaRPr lang="ru-RU" sz="2000" dirty="0" smtClean="0"/>
          </a:p>
        </p:txBody>
      </p:sp>
      <p:pic>
        <p:nvPicPr>
          <p:cNvPr id="4" name="Picture 2" descr="C:\Users\Ирина\Desktop\реликвия\20211128_11314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00" y="2214554"/>
            <a:ext cx="1928826" cy="342902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33914784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400" dirty="0" smtClean="0"/>
              <a:t>Традиция, связанная с ложкой</a:t>
            </a:r>
            <a:endParaRPr lang="ru-RU" sz="24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2285992"/>
            <a:ext cx="3214710" cy="3571900"/>
          </a:xfrm>
        </p:spPr>
        <p:txBody>
          <a:bodyPr>
            <a:normAutofit fontScale="92500" lnSpcReduction="20000"/>
          </a:bodyPr>
          <a:lstStyle/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 меня дружная, гостеприимная и удивительная семья.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Мы храним много обычаев, традиций наших предков.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отношении серебряной ложки, также имеется своя домашняя традиция: каждый раз, когда к нам кто-то приезжает впервые в гости, мы даем в знак уважения воспользоваться одной из ложек.</a:t>
            </a:r>
          </a:p>
          <a:p>
            <a:pPr algn="ctr"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</p:txBody>
      </p:sp>
      <p:pic>
        <p:nvPicPr>
          <p:cNvPr id="1026" name="Picture 2" descr="C:\Users\Ирина\Desktop\реликвия\20211128_14561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00496" y="2643182"/>
            <a:ext cx="4130175" cy="24242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Мои размышления…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Держа в руках нашу семейную Реликвию, я задумываюсь над тем, сколько маленьких деток держали ее в руках. Позже, эти крохотные ручки вырастали, а потом старились, передавая ложку вновь в детские ручки. 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Настанет время и я передам эту ложку своей доченьке,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сохраня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всю ценность и значимость нашей Реликвии.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А пока наслаждаюсь едой, пользуясь именно ей!</a:t>
            </a:r>
          </a:p>
          <a:p>
            <a:pPr indent="0" algn="ctr"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Ложка-Реликвия – рассказывает о прошлом, о моих предках, о том, что нужно хранить семейные ценности.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389049161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утюр">
  <a:themeElements>
    <a:clrScheme name="Кутюр">
      <a:dk1>
        <a:sysClr val="windowText" lastClr="000000"/>
      </a:dk1>
      <a:lt1>
        <a:sysClr val="window" lastClr="FFFFFF"/>
      </a:lt1>
      <a:dk2>
        <a:srgbClr val="37302A"/>
      </a:dk2>
      <a:lt2>
        <a:srgbClr val="D0CCB9"/>
      </a:lt2>
      <a:accent1>
        <a:srgbClr val="9E8E5C"/>
      </a:accent1>
      <a:accent2>
        <a:srgbClr val="A09781"/>
      </a:accent2>
      <a:accent3>
        <a:srgbClr val="85776D"/>
      </a:accent3>
      <a:accent4>
        <a:srgbClr val="AEAFA9"/>
      </a:accent4>
      <a:accent5>
        <a:srgbClr val="8D878B"/>
      </a:accent5>
      <a:accent6>
        <a:srgbClr val="6B6149"/>
      </a:accent6>
      <a:hlink>
        <a:srgbClr val="B6A272"/>
      </a:hlink>
      <a:folHlink>
        <a:srgbClr val="8A784F"/>
      </a:folHlink>
    </a:clrScheme>
    <a:fontScheme name="Смокинг">
      <a:maj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aramond"/>
        <a:ea typeface=""/>
        <a:cs typeface=""/>
        <a:font script="Grek" typeface="Constantia"/>
        <a:font script="Cyrl" typeface="Constantia"/>
        <a:font script="Jpan" typeface="ＭＳ Ｐ明朝"/>
        <a:font script="Hang" typeface="궁서"/>
        <a:font script="Hans" typeface="仿宋"/>
        <a:font script="Hant" typeface="標楷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Кутюр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8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9050" h="3175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0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100000" r="100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30000"/>
                <a:satMod val="200000"/>
              </a:schemeClr>
              <a:schemeClr val="phClr">
                <a:tint val="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Couture</Template>
  <TotalTime>187</TotalTime>
  <Words>620</Words>
  <Application>Microsoft Office PowerPoint</Application>
  <PresentationFormat>Экран (4:3)</PresentationFormat>
  <Paragraphs>72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Кутюр</vt:lpstr>
      <vt:lpstr>Слайд 1</vt:lpstr>
      <vt:lpstr>Сәлеметсіз бе! Здравствуйте!</vt:lpstr>
      <vt:lpstr>Реликвия моей семьи</vt:lpstr>
      <vt:lpstr>История серебряной ложки</vt:lpstr>
      <vt:lpstr>Характеристика серебряной ложки</vt:lpstr>
      <vt:lpstr>Необычность серебряной ложки</vt:lpstr>
      <vt:lpstr>«Изюминка» реликвии</vt:lpstr>
      <vt:lpstr>Традиция, связанная с ложкой</vt:lpstr>
      <vt:lpstr>Мои размышления…</vt:lpstr>
      <vt:lpstr>Слайд 10</vt:lpstr>
      <vt:lpstr>Көп рақмет! Спасибо!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Приёмная</dc:creator>
  <cp:lastModifiedBy>Ирина</cp:lastModifiedBy>
  <cp:revision>40</cp:revision>
  <dcterms:created xsi:type="dcterms:W3CDTF">2021-11-24T09:48:41Z</dcterms:created>
  <dcterms:modified xsi:type="dcterms:W3CDTF">2021-11-28T13:10:57Z</dcterms:modified>
</cp:coreProperties>
</file>