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 fontScale="86000"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 fontScale="86000"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 fontScale="86000"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 fontScale="86000"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5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 fontScale="86000"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6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 fontScale="86000"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 fontScale="86000"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 fontScale="86000"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 fontScale="86000"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 fontScale="86000"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 fontScale="86000"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 fontScale="86000"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 fontScale="86000"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 fontScale="86000"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 fontScale="86000"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 fontScale="86000"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184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 fontScale="86000"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185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 fontScale="86000"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240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 fontScale="86000"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 fontScale="86000"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 fontScale="86000"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245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 fontScale="86000"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246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 fontScale="86000"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247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 fontScale="86000"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302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 fontScale="86000"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 fontScale="86000"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 fontScale="86000"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307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 fontScale="86000"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308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 fontScale="86000"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309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 fontScale="86000"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36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36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 fontScale="86000"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 fontScale="86000"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36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 fontScale="86000"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36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 fontScale="86000"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37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 fontScale="86000"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37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 fontScale="86000"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" name="CustomShape 2"/>
          <p:cNvSpPr/>
          <p:nvPr/>
        </p:nvSpPr>
        <p:spPr>
          <a:xfrm rot="10800000">
            <a:off x="693000" y="-2880"/>
            <a:ext cx="1325880" cy="597240"/>
          </a:xfrm>
          <a:custGeom>
            <a:avLst/>
            <a:gdLst/>
            <a:ahLst/>
            <a:cxnLst/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10439280" y="6172200"/>
            <a:ext cx="1481760" cy="678960"/>
          </a:xfrm>
          <a:custGeom>
            <a:avLst/>
            <a:gdLst/>
            <a:ahLst/>
            <a:cxnLst/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7977240" y="5197320"/>
            <a:ext cx="4211280" cy="1660320"/>
          </a:xfrm>
          <a:custGeom>
            <a:avLst/>
            <a:gdLst/>
            <a:ahLst/>
            <a:cxnLst/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" name="Group 5"/>
          <p:cNvGrpSpPr/>
          <p:nvPr/>
        </p:nvGrpSpPr>
        <p:grpSpPr>
          <a:xfrm>
            <a:off x="10800" y="15120"/>
            <a:ext cx="2198520" cy="3330720"/>
            <a:chOff x="10800" y="15120"/>
            <a:chExt cx="2198520" cy="3330720"/>
          </a:xfrm>
        </p:grpSpPr>
        <p:sp>
          <p:nvSpPr>
            <p:cNvPr id="5" name="CustomShape 6"/>
            <p:cNvSpPr/>
            <p:nvPr/>
          </p:nvSpPr>
          <p:spPr>
            <a:xfrm>
              <a:off x="19440" y="15120"/>
              <a:ext cx="2189880" cy="3330720"/>
            </a:xfrm>
            <a:custGeom>
              <a:avLst/>
              <a:gdLst/>
              <a:ahLst/>
              <a:cxnLst/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10800" y="15120"/>
              <a:ext cx="1978200" cy="3074760"/>
            </a:xfrm>
            <a:custGeom>
              <a:avLst/>
              <a:gdLst/>
              <a:ahLst/>
              <a:cxnLst/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25200" y="15120"/>
              <a:ext cx="1565640" cy="2737080"/>
            </a:xfrm>
            <a:custGeom>
              <a:avLst/>
              <a:gdLst/>
              <a:ahLst/>
              <a:cxnLst/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10800" y="15120"/>
              <a:ext cx="1368000" cy="2644560"/>
            </a:xfrm>
            <a:custGeom>
              <a:avLst/>
              <a:gdLst/>
              <a:ahLst/>
              <a:cxnLst/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18720" y="543960"/>
              <a:ext cx="493920" cy="1905120"/>
            </a:xfrm>
            <a:custGeom>
              <a:avLst/>
              <a:gdLst/>
              <a:ahLst/>
              <a:cxnLst/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10800" y="672120"/>
              <a:ext cx="396720" cy="1689840"/>
            </a:xfrm>
            <a:custGeom>
              <a:avLst/>
              <a:gdLst/>
              <a:ahLst/>
              <a:cxnLst/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23040" y="881280"/>
              <a:ext cx="258480" cy="1336320"/>
            </a:xfrm>
            <a:custGeom>
              <a:avLst/>
              <a:gdLst/>
              <a:ahLst/>
              <a:cxnLst/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2" name="Group 13"/>
          <p:cNvGrpSpPr/>
          <p:nvPr/>
        </p:nvGrpSpPr>
        <p:grpSpPr>
          <a:xfrm>
            <a:off x="8610480" y="3276720"/>
            <a:ext cx="3529080" cy="3580920"/>
            <a:chOff x="8610480" y="3276720"/>
            <a:chExt cx="3529080" cy="3580920"/>
          </a:xfrm>
        </p:grpSpPr>
        <p:sp>
          <p:nvSpPr>
            <p:cNvPr id="13" name="CustomShape 14"/>
            <p:cNvSpPr/>
            <p:nvPr/>
          </p:nvSpPr>
          <p:spPr>
            <a:xfrm>
              <a:off x="8610480" y="3276720"/>
              <a:ext cx="3515760" cy="3565080"/>
            </a:xfrm>
            <a:custGeom>
              <a:avLst/>
              <a:gdLst/>
              <a:ahLst/>
              <a:cxnLst/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8861040" y="4186080"/>
              <a:ext cx="3265200" cy="2667600"/>
            </a:xfrm>
            <a:custGeom>
              <a:avLst/>
              <a:gdLst/>
              <a:ahLst/>
              <a:cxnLst/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11885040" y="6677640"/>
              <a:ext cx="254520" cy="177480"/>
            </a:xfrm>
            <a:custGeom>
              <a:avLst/>
              <a:gdLst/>
              <a:ahLst/>
              <a:cxnLst/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11531160" y="6516720"/>
              <a:ext cx="583920" cy="340200"/>
            </a:xfrm>
            <a:custGeom>
              <a:avLst/>
              <a:gdLst/>
              <a:ahLst/>
              <a:cxnLst/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9536400" y="5460480"/>
              <a:ext cx="2589840" cy="1380240"/>
            </a:xfrm>
            <a:custGeom>
              <a:avLst/>
              <a:gdLst/>
              <a:ahLst/>
              <a:cxnLst/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9317160" y="5113080"/>
              <a:ext cx="2822040" cy="1744560"/>
            </a:xfrm>
            <a:custGeom>
              <a:avLst/>
              <a:gdLst/>
              <a:ahLst/>
              <a:cxnLst/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9136080" y="4664160"/>
              <a:ext cx="2990160" cy="2190960"/>
            </a:xfrm>
            <a:custGeom>
              <a:avLst/>
              <a:gdLst/>
              <a:ahLst/>
              <a:cxnLst/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0" name="PlaceHolder 2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6000" b="0" strike="noStrike" spc="-1">
                <a:solidFill>
                  <a:srgbClr val="213B37"/>
                </a:solidFill>
                <a:latin typeface="Posterama"/>
              </a:rPr>
              <a:t>Click to edit Master title style</a:t>
            </a:r>
            <a:endParaRPr lang="ru-RU" sz="60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1" name="PlaceHolder 2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153F6BB-8251-4E94-8378-185A31C2151C}" type="datetime">
              <a:rPr lang="en-US" sz="900" b="0" strike="noStrike" cap="all" spc="199">
                <a:solidFill>
                  <a:srgbClr val="94A3C5"/>
                </a:solidFill>
                <a:latin typeface="Avenir Next LT Pro"/>
              </a:rPr>
              <a:t>4/29/2021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22" name="PlaceHolder 2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sldNum"/>
          </p:nvPr>
        </p:nvSpPr>
        <p:spPr>
          <a:xfrm>
            <a:off x="9906120" y="6356520"/>
            <a:ext cx="14475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53DF0D0-0681-4B7C-BBB8-D38E76F6ACF8}" type="slidenum">
              <a:rPr lang="en-US" sz="900" b="0" strike="noStrike" cap="all" spc="199">
                <a:solidFill>
                  <a:srgbClr val="94A3C5"/>
                </a:solidFill>
                <a:latin typeface="Avenir Next LT Pro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213B37"/>
                </a:solidFill>
                <a:latin typeface="Avenir Next LT Pro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213B37"/>
                </a:solidFill>
                <a:latin typeface="Avenir Next LT Pro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213B37"/>
                </a:solidFill>
                <a:latin typeface="Avenir Next LT Pro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213B37"/>
                </a:solidFill>
                <a:latin typeface="Avenir Next LT Pro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213B37"/>
                </a:solidFill>
                <a:latin typeface="Avenir Next LT Pro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213B37"/>
                </a:solidFill>
                <a:latin typeface="Avenir Next LT Pro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213B37"/>
                </a:solidFill>
                <a:latin typeface="Avenir Next LT Pro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" name="CustomShape 2"/>
          <p:cNvSpPr/>
          <p:nvPr/>
        </p:nvSpPr>
        <p:spPr>
          <a:xfrm rot="10800000">
            <a:off x="693000" y="-2880"/>
            <a:ext cx="1325880" cy="597240"/>
          </a:xfrm>
          <a:custGeom>
            <a:avLst/>
            <a:gdLst/>
            <a:ahLst/>
            <a:cxnLst/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10439280" y="6172200"/>
            <a:ext cx="1481760" cy="678960"/>
          </a:xfrm>
          <a:custGeom>
            <a:avLst/>
            <a:gdLst/>
            <a:ahLst/>
            <a:cxnLst/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" name="CustomShape 4"/>
          <p:cNvSpPr/>
          <p:nvPr/>
        </p:nvSpPr>
        <p:spPr>
          <a:xfrm>
            <a:off x="7977240" y="5197320"/>
            <a:ext cx="4211280" cy="1660320"/>
          </a:xfrm>
          <a:custGeom>
            <a:avLst/>
            <a:gdLst/>
            <a:ahLst/>
            <a:cxnLst/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65" name="Group 5"/>
          <p:cNvGrpSpPr/>
          <p:nvPr/>
        </p:nvGrpSpPr>
        <p:grpSpPr>
          <a:xfrm>
            <a:off x="10800" y="15120"/>
            <a:ext cx="2198520" cy="3330720"/>
            <a:chOff x="10800" y="15120"/>
            <a:chExt cx="2198520" cy="3330720"/>
          </a:xfrm>
        </p:grpSpPr>
        <p:sp>
          <p:nvSpPr>
            <p:cNvPr id="66" name="CustomShape 6"/>
            <p:cNvSpPr/>
            <p:nvPr/>
          </p:nvSpPr>
          <p:spPr>
            <a:xfrm>
              <a:off x="19440" y="15120"/>
              <a:ext cx="2189880" cy="3330720"/>
            </a:xfrm>
            <a:custGeom>
              <a:avLst/>
              <a:gdLst/>
              <a:ahLst/>
              <a:cxnLst/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" name="CustomShape 7"/>
            <p:cNvSpPr/>
            <p:nvPr/>
          </p:nvSpPr>
          <p:spPr>
            <a:xfrm>
              <a:off x="10800" y="15120"/>
              <a:ext cx="1978200" cy="3074760"/>
            </a:xfrm>
            <a:custGeom>
              <a:avLst/>
              <a:gdLst/>
              <a:ahLst/>
              <a:cxnLst/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CustomShape 8"/>
            <p:cNvSpPr/>
            <p:nvPr/>
          </p:nvSpPr>
          <p:spPr>
            <a:xfrm>
              <a:off x="25200" y="15120"/>
              <a:ext cx="1565640" cy="2737080"/>
            </a:xfrm>
            <a:custGeom>
              <a:avLst/>
              <a:gdLst/>
              <a:ahLst/>
              <a:cxnLst/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" name="CustomShape 9"/>
            <p:cNvSpPr/>
            <p:nvPr/>
          </p:nvSpPr>
          <p:spPr>
            <a:xfrm>
              <a:off x="10800" y="15120"/>
              <a:ext cx="1368000" cy="2644560"/>
            </a:xfrm>
            <a:custGeom>
              <a:avLst/>
              <a:gdLst/>
              <a:ahLst/>
              <a:cxnLst/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CustomShape 10"/>
            <p:cNvSpPr/>
            <p:nvPr/>
          </p:nvSpPr>
          <p:spPr>
            <a:xfrm>
              <a:off x="18720" y="543960"/>
              <a:ext cx="493920" cy="1905120"/>
            </a:xfrm>
            <a:custGeom>
              <a:avLst/>
              <a:gdLst/>
              <a:ahLst/>
              <a:cxnLst/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CustomShape 11"/>
            <p:cNvSpPr/>
            <p:nvPr/>
          </p:nvSpPr>
          <p:spPr>
            <a:xfrm>
              <a:off x="10800" y="672120"/>
              <a:ext cx="396720" cy="1689840"/>
            </a:xfrm>
            <a:custGeom>
              <a:avLst/>
              <a:gdLst/>
              <a:ahLst/>
              <a:cxnLst/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CustomShape 12"/>
            <p:cNvSpPr/>
            <p:nvPr/>
          </p:nvSpPr>
          <p:spPr>
            <a:xfrm>
              <a:off x="23040" y="881280"/>
              <a:ext cx="258480" cy="1336320"/>
            </a:xfrm>
            <a:custGeom>
              <a:avLst/>
              <a:gdLst/>
              <a:ahLst/>
              <a:cxnLst/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3" name="Group 13"/>
          <p:cNvGrpSpPr/>
          <p:nvPr/>
        </p:nvGrpSpPr>
        <p:grpSpPr>
          <a:xfrm>
            <a:off x="8610480" y="3276720"/>
            <a:ext cx="3529080" cy="3580920"/>
            <a:chOff x="8610480" y="3276720"/>
            <a:chExt cx="3529080" cy="3580920"/>
          </a:xfrm>
        </p:grpSpPr>
        <p:sp>
          <p:nvSpPr>
            <p:cNvPr id="74" name="CustomShape 14"/>
            <p:cNvSpPr/>
            <p:nvPr/>
          </p:nvSpPr>
          <p:spPr>
            <a:xfrm>
              <a:off x="8610480" y="3276720"/>
              <a:ext cx="3515760" cy="3565080"/>
            </a:xfrm>
            <a:custGeom>
              <a:avLst/>
              <a:gdLst/>
              <a:ahLst/>
              <a:cxnLst/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CustomShape 15"/>
            <p:cNvSpPr/>
            <p:nvPr/>
          </p:nvSpPr>
          <p:spPr>
            <a:xfrm>
              <a:off x="8861040" y="4186080"/>
              <a:ext cx="3265200" cy="2667600"/>
            </a:xfrm>
            <a:custGeom>
              <a:avLst/>
              <a:gdLst/>
              <a:ahLst/>
              <a:cxnLst/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CustomShape 16"/>
            <p:cNvSpPr/>
            <p:nvPr/>
          </p:nvSpPr>
          <p:spPr>
            <a:xfrm>
              <a:off x="11885040" y="6677640"/>
              <a:ext cx="254520" cy="177480"/>
            </a:xfrm>
            <a:custGeom>
              <a:avLst/>
              <a:gdLst/>
              <a:ahLst/>
              <a:cxnLst/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CustomShape 17"/>
            <p:cNvSpPr/>
            <p:nvPr/>
          </p:nvSpPr>
          <p:spPr>
            <a:xfrm>
              <a:off x="11531160" y="6516720"/>
              <a:ext cx="583920" cy="340200"/>
            </a:xfrm>
            <a:custGeom>
              <a:avLst/>
              <a:gdLst/>
              <a:ahLst/>
              <a:cxnLst/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CustomShape 18"/>
            <p:cNvSpPr/>
            <p:nvPr/>
          </p:nvSpPr>
          <p:spPr>
            <a:xfrm>
              <a:off x="9536400" y="5460480"/>
              <a:ext cx="2589840" cy="1380240"/>
            </a:xfrm>
            <a:custGeom>
              <a:avLst/>
              <a:gdLst/>
              <a:ahLst/>
              <a:cxnLst/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CustomShape 19"/>
            <p:cNvSpPr/>
            <p:nvPr/>
          </p:nvSpPr>
          <p:spPr>
            <a:xfrm>
              <a:off x="9317160" y="5113080"/>
              <a:ext cx="2822040" cy="1744560"/>
            </a:xfrm>
            <a:custGeom>
              <a:avLst/>
              <a:gdLst/>
              <a:ahLst/>
              <a:cxnLst/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CustomShape 20"/>
            <p:cNvSpPr/>
            <p:nvPr/>
          </p:nvSpPr>
          <p:spPr>
            <a:xfrm>
              <a:off x="9136080" y="4664160"/>
              <a:ext cx="2990160" cy="2190960"/>
            </a:xfrm>
            <a:custGeom>
              <a:avLst/>
              <a:gdLst/>
              <a:ahLst/>
              <a:cxnLst/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1" name="PlaceHolder 2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213B37"/>
                </a:solidFill>
                <a:latin typeface="Posterama"/>
              </a:rPr>
              <a:t>Click to edit Master title style</a:t>
            </a:r>
            <a:endParaRPr lang="ru-RU" sz="44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82" name="PlaceHolder 2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1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400" b="1" strike="noStrike" spc="-1">
                <a:solidFill>
                  <a:srgbClr val="213B37"/>
                </a:solidFill>
                <a:latin typeface="Avenir Next LT Pro"/>
              </a:rPr>
              <a:t>Click to edit Master text styles</a:t>
            </a:r>
            <a:endParaRPr lang="ru-RU" sz="24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83" name="PlaceHolder 2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81AD82"/>
              </a:buClr>
              <a:buFont typeface="Avenir Next LT Pro"/>
              <a:buChar char="+"/>
            </a:pPr>
            <a:r>
              <a:rPr lang="en-US" sz="2800" b="0" strike="noStrike" spc="-1">
                <a:solidFill>
                  <a:srgbClr val="213B37"/>
                </a:solidFill>
                <a:latin typeface="Avenir Next LT Pro"/>
              </a:rPr>
              <a:t>Click to edit Master text styles</a:t>
            </a:r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  <a:p>
            <a:pPr marL="685800" lvl="1" indent="-228240">
              <a:lnSpc>
                <a:spcPct val="110000"/>
              </a:lnSpc>
              <a:spcBef>
                <a:spcPts val="499"/>
              </a:spcBef>
              <a:buClr>
                <a:srgbClr val="81AD82"/>
              </a:buClr>
              <a:buFont typeface="Avenir Next LT Pro"/>
              <a:buChar char="+"/>
            </a:pPr>
            <a:r>
              <a:rPr lang="en-US" sz="2400" b="0" strike="noStrike" spc="-1">
                <a:solidFill>
                  <a:srgbClr val="213B37"/>
                </a:solidFill>
                <a:latin typeface="Avenir Next LT Pro"/>
              </a:rPr>
              <a:t>Second level</a:t>
            </a:r>
            <a:endParaRPr lang="ru-RU" sz="2400" b="0" strike="noStrike" spc="-1">
              <a:solidFill>
                <a:srgbClr val="213B37"/>
              </a:solidFill>
              <a:latin typeface="Avenir Next LT Pro"/>
            </a:endParaRPr>
          </a:p>
          <a:p>
            <a:pPr marL="1143000" lvl="2" indent="-228240">
              <a:lnSpc>
                <a:spcPct val="110000"/>
              </a:lnSpc>
              <a:spcBef>
                <a:spcPts val="499"/>
              </a:spcBef>
              <a:buClr>
                <a:srgbClr val="81AD82"/>
              </a:buClr>
              <a:buFont typeface="Avenir Next LT Pro"/>
              <a:buChar char="+"/>
            </a:pPr>
            <a:r>
              <a:rPr lang="en-US" sz="2000" b="0" strike="noStrike" spc="-1">
                <a:solidFill>
                  <a:srgbClr val="213B37"/>
                </a:solidFill>
                <a:latin typeface="Avenir Next LT Pro"/>
              </a:rPr>
              <a:t>Third level</a:t>
            </a:r>
            <a:endParaRPr lang="ru-RU" sz="2000" b="0" strike="noStrike" spc="-1">
              <a:solidFill>
                <a:srgbClr val="213B37"/>
              </a:solidFill>
              <a:latin typeface="Avenir Next LT Pro"/>
            </a:endParaRPr>
          </a:p>
          <a:p>
            <a:pPr marL="1600200" lvl="3" indent="-228240">
              <a:lnSpc>
                <a:spcPct val="110000"/>
              </a:lnSpc>
              <a:spcBef>
                <a:spcPts val="499"/>
              </a:spcBef>
              <a:buClr>
                <a:srgbClr val="81AD82"/>
              </a:buClr>
              <a:buFont typeface="Avenir Next LT Pro"/>
              <a:buChar char="+"/>
            </a:pPr>
            <a:r>
              <a:rPr lang="en-US" sz="1800" b="0" strike="noStrike" spc="-1">
                <a:solidFill>
                  <a:srgbClr val="213B37"/>
                </a:solidFill>
                <a:latin typeface="Avenir Next LT Pro"/>
              </a:rPr>
              <a:t>Fourth level</a:t>
            </a:r>
            <a:endParaRPr lang="ru-RU" sz="1800" b="0" strike="noStrike" spc="-1">
              <a:solidFill>
                <a:srgbClr val="213B37"/>
              </a:solidFill>
              <a:latin typeface="Avenir Next LT Pro"/>
            </a:endParaRPr>
          </a:p>
          <a:p>
            <a:pPr marL="2057400" lvl="4" indent="-228240">
              <a:lnSpc>
                <a:spcPct val="110000"/>
              </a:lnSpc>
              <a:spcBef>
                <a:spcPts val="499"/>
              </a:spcBef>
              <a:buClr>
                <a:srgbClr val="81AD82"/>
              </a:buClr>
              <a:buFont typeface="Avenir Next LT Pro"/>
              <a:buChar char="+"/>
            </a:pPr>
            <a:r>
              <a:rPr lang="en-US" sz="1800" b="0" strike="noStrike" spc="-1">
                <a:solidFill>
                  <a:srgbClr val="213B37"/>
                </a:solidFill>
                <a:latin typeface="Avenir Next LT Pro"/>
              </a:rPr>
              <a:t>Fifth level</a:t>
            </a:r>
            <a:endParaRPr lang="ru-RU" sz="1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84" name="PlaceHolder 2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1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400" b="1" strike="noStrike" spc="-1">
                <a:solidFill>
                  <a:srgbClr val="213B37"/>
                </a:solidFill>
                <a:latin typeface="Avenir Next LT Pro"/>
              </a:rPr>
              <a:t>Click to edit Master text styles</a:t>
            </a:r>
            <a:endParaRPr lang="ru-RU" sz="24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85" name="PlaceHolder 2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81AD82"/>
              </a:buClr>
              <a:buFont typeface="Avenir Next LT Pro"/>
              <a:buChar char="+"/>
            </a:pPr>
            <a:r>
              <a:rPr lang="en-US" sz="2800" b="0" strike="noStrike" spc="-1">
                <a:solidFill>
                  <a:srgbClr val="213B37"/>
                </a:solidFill>
                <a:latin typeface="Avenir Next LT Pro"/>
              </a:rPr>
              <a:t>Click to edit Master text styles</a:t>
            </a:r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  <a:p>
            <a:pPr marL="685800" lvl="1" indent="-228240">
              <a:lnSpc>
                <a:spcPct val="110000"/>
              </a:lnSpc>
              <a:spcBef>
                <a:spcPts val="499"/>
              </a:spcBef>
              <a:buClr>
                <a:srgbClr val="81AD82"/>
              </a:buClr>
              <a:buFont typeface="Avenir Next LT Pro"/>
              <a:buChar char="+"/>
            </a:pPr>
            <a:r>
              <a:rPr lang="en-US" sz="2400" b="0" strike="noStrike" spc="-1">
                <a:solidFill>
                  <a:srgbClr val="213B37"/>
                </a:solidFill>
                <a:latin typeface="Avenir Next LT Pro"/>
              </a:rPr>
              <a:t>Second level</a:t>
            </a:r>
            <a:endParaRPr lang="ru-RU" sz="2400" b="0" strike="noStrike" spc="-1">
              <a:solidFill>
                <a:srgbClr val="213B37"/>
              </a:solidFill>
              <a:latin typeface="Avenir Next LT Pro"/>
            </a:endParaRPr>
          </a:p>
          <a:p>
            <a:pPr marL="1143000" lvl="2" indent="-228240">
              <a:lnSpc>
                <a:spcPct val="110000"/>
              </a:lnSpc>
              <a:spcBef>
                <a:spcPts val="499"/>
              </a:spcBef>
              <a:buClr>
                <a:srgbClr val="81AD82"/>
              </a:buClr>
              <a:buFont typeface="Avenir Next LT Pro"/>
              <a:buChar char="+"/>
            </a:pPr>
            <a:r>
              <a:rPr lang="en-US" sz="2000" b="0" strike="noStrike" spc="-1">
                <a:solidFill>
                  <a:srgbClr val="213B37"/>
                </a:solidFill>
                <a:latin typeface="Avenir Next LT Pro"/>
              </a:rPr>
              <a:t>Third level</a:t>
            </a:r>
            <a:endParaRPr lang="ru-RU" sz="2000" b="0" strike="noStrike" spc="-1">
              <a:solidFill>
                <a:srgbClr val="213B37"/>
              </a:solidFill>
              <a:latin typeface="Avenir Next LT Pro"/>
            </a:endParaRPr>
          </a:p>
          <a:p>
            <a:pPr marL="1600200" lvl="3" indent="-228240">
              <a:lnSpc>
                <a:spcPct val="110000"/>
              </a:lnSpc>
              <a:spcBef>
                <a:spcPts val="499"/>
              </a:spcBef>
              <a:buClr>
                <a:srgbClr val="81AD82"/>
              </a:buClr>
              <a:buFont typeface="Avenir Next LT Pro"/>
              <a:buChar char="+"/>
            </a:pPr>
            <a:r>
              <a:rPr lang="en-US" sz="1800" b="0" strike="noStrike" spc="-1">
                <a:solidFill>
                  <a:srgbClr val="213B37"/>
                </a:solidFill>
                <a:latin typeface="Avenir Next LT Pro"/>
              </a:rPr>
              <a:t>Fourth level</a:t>
            </a:r>
            <a:endParaRPr lang="ru-RU" sz="1800" b="0" strike="noStrike" spc="-1">
              <a:solidFill>
                <a:srgbClr val="213B37"/>
              </a:solidFill>
              <a:latin typeface="Avenir Next LT Pro"/>
            </a:endParaRPr>
          </a:p>
          <a:p>
            <a:pPr marL="2057400" lvl="4" indent="-228240">
              <a:lnSpc>
                <a:spcPct val="110000"/>
              </a:lnSpc>
              <a:spcBef>
                <a:spcPts val="499"/>
              </a:spcBef>
              <a:buClr>
                <a:srgbClr val="81AD82"/>
              </a:buClr>
              <a:buFont typeface="Avenir Next LT Pro"/>
              <a:buChar char="+"/>
            </a:pPr>
            <a:r>
              <a:rPr lang="en-US" sz="1800" b="0" strike="noStrike" spc="-1">
                <a:solidFill>
                  <a:srgbClr val="213B37"/>
                </a:solidFill>
                <a:latin typeface="Avenir Next LT Pro"/>
              </a:rPr>
              <a:t>Fifth level</a:t>
            </a:r>
            <a:endParaRPr lang="ru-RU" sz="1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86" name="PlaceHolder 26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CACABB37-F801-4839-AD2C-2C8A3862F589}" type="datetime">
              <a:rPr lang="en-US" sz="900" b="0" strike="noStrike" cap="all" spc="199">
                <a:solidFill>
                  <a:srgbClr val="94A3C5"/>
                </a:solidFill>
                <a:latin typeface="Avenir Next LT Pro"/>
              </a:rPr>
              <a:t>4/29/2021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87" name="PlaceHolder 27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8" name="PlaceHolder 28"/>
          <p:cNvSpPr>
            <a:spLocks noGrp="1"/>
          </p:cNvSpPr>
          <p:nvPr>
            <p:ph type="sldNum"/>
          </p:nvPr>
        </p:nvSpPr>
        <p:spPr>
          <a:xfrm>
            <a:off x="9906120" y="6356520"/>
            <a:ext cx="14475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49E145E-55EC-40F1-A665-B03B4F47AD8A}" type="slidenum">
              <a:rPr lang="en-US" sz="900" b="0" strike="noStrike" cap="all" spc="199">
                <a:solidFill>
                  <a:srgbClr val="94A3C5"/>
                </a:solidFill>
                <a:latin typeface="Avenir Next LT Pro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2"/>
          <p:cNvSpPr/>
          <p:nvPr/>
        </p:nvSpPr>
        <p:spPr>
          <a:xfrm rot="10800000">
            <a:off x="693000" y="-2880"/>
            <a:ext cx="1325880" cy="597240"/>
          </a:xfrm>
          <a:custGeom>
            <a:avLst/>
            <a:gdLst/>
            <a:ahLst/>
            <a:cxnLst/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3"/>
          <p:cNvSpPr/>
          <p:nvPr/>
        </p:nvSpPr>
        <p:spPr>
          <a:xfrm>
            <a:off x="10439280" y="6172200"/>
            <a:ext cx="1481760" cy="678960"/>
          </a:xfrm>
          <a:custGeom>
            <a:avLst/>
            <a:gdLst/>
            <a:ahLst/>
            <a:cxnLst/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4"/>
          <p:cNvSpPr/>
          <p:nvPr/>
        </p:nvSpPr>
        <p:spPr>
          <a:xfrm>
            <a:off x="7977240" y="5197320"/>
            <a:ext cx="4211280" cy="1660320"/>
          </a:xfrm>
          <a:custGeom>
            <a:avLst/>
            <a:gdLst/>
            <a:ahLst/>
            <a:cxnLst/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29" name="Group 5"/>
          <p:cNvGrpSpPr/>
          <p:nvPr/>
        </p:nvGrpSpPr>
        <p:grpSpPr>
          <a:xfrm>
            <a:off x="10800" y="15120"/>
            <a:ext cx="2198520" cy="3330720"/>
            <a:chOff x="10800" y="15120"/>
            <a:chExt cx="2198520" cy="3330720"/>
          </a:xfrm>
        </p:grpSpPr>
        <p:sp>
          <p:nvSpPr>
            <p:cNvPr id="130" name="CustomShape 6"/>
            <p:cNvSpPr/>
            <p:nvPr/>
          </p:nvSpPr>
          <p:spPr>
            <a:xfrm>
              <a:off x="19440" y="15120"/>
              <a:ext cx="2189880" cy="3330720"/>
            </a:xfrm>
            <a:custGeom>
              <a:avLst/>
              <a:gdLst/>
              <a:ahLst/>
              <a:cxnLst/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" name="CustomShape 7"/>
            <p:cNvSpPr/>
            <p:nvPr/>
          </p:nvSpPr>
          <p:spPr>
            <a:xfrm>
              <a:off x="10800" y="15120"/>
              <a:ext cx="1978200" cy="3074760"/>
            </a:xfrm>
            <a:custGeom>
              <a:avLst/>
              <a:gdLst/>
              <a:ahLst/>
              <a:cxnLst/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" name="CustomShape 8"/>
            <p:cNvSpPr/>
            <p:nvPr/>
          </p:nvSpPr>
          <p:spPr>
            <a:xfrm>
              <a:off x="25200" y="15120"/>
              <a:ext cx="1565640" cy="2737080"/>
            </a:xfrm>
            <a:custGeom>
              <a:avLst/>
              <a:gdLst/>
              <a:ahLst/>
              <a:cxnLst/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" name="CustomShape 9"/>
            <p:cNvSpPr/>
            <p:nvPr/>
          </p:nvSpPr>
          <p:spPr>
            <a:xfrm>
              <a:off x="10800" y="15120"/>
              <a:ext cx="1368000" cy="2644560"/>
            </a:xfrm>
            <a:custGeom>
              <a:avLst/>
              <a:gdLst/>
              <a:ahLst/>
              <a:cxnLst/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" name="CustomShape 10"/>
            <p:cNvSpPr/>
            <p:nvPr/>
          </p:nvSpPr>
          <p:spPr>
            <a:xfrm>
              <a:off x="18720" y="543960"/>
              <a:ext cx="493920" cy="1905120"/>
            </a:xfrm>
            <a:custGeom>
              <a:avLst/>
              <a:gdLst/>
              <a:ahLst/>
              <a:cxnLst/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" name="CustomShape 11"/>
            <p:cNvSpPr/>
            <p:nvPr/>
          </p:nvSpPr>
          <p:spPr>
            <a:xfrm>
              <a:off x="10800" y="672120"/>
              <a:ext cx="396720" cy="1689840"/>
            </a:xfrm>
            <a:custGeom>
              <a:avLst/>
              <a:gdLst/>
              <a:ahLst/>
              <a:cxnLst/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CustomShape 12"/>
            <p:cNvSpPr/>
            <p:nvPr/>
          </p:nvSpPr>
          <p:spPr>
            <a:xfrm>
              <a:off x="23040" y="881280"/>
              <a:ext cx="258480" cy="1336320"/>
            </a:xfrm>
            <a:custGeom>
              <a:avLst/>
              <a:gdLst/>
              <a:ahLst/>
              <a:cxnLst/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7" name="Group 13"/>
          <p:cNvGrpSpPr/>
          <p:nvPr/>
        </p:nvGrpSpPr>
        <p:grpSpPr>
          <a:xfrm>
            <a:off x="8610480" y="3276720"/>
            <a:ext cx="3529080" cy="3580920"/>
            <a:chOff x="8610480" y="3276720"/>
            <a:chExt cx="3529080" cy="3580920"/>
          </a:xfrm>
        </p:grpSpPr>
        <p:sp>
          <p:nvSpPr>
            <p:cNvPr id="138" name="CustomShape 14"/>
            <p:cNvSpPr/>
            <p:nvPr/>
          </p:nvSpPr>
          <p:spPr>
            <a:xfrm>
              <a:off x="8610480" y="3276720"/>
              <a:ext cx="3515760" cy="3565080"/>
            </a:xfrm>
            <a:custGeom>
              <a:avLst/>
              <a:gdLst/>
              <a:ahLst/>
              <a:cxnLst/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15"/>
            <p:cNvSpPr/>
            <p:nvPr/>
          </p:nvSpPr>
          <p:spPr>
            <a:xfrm>
              <a:off x="8861040" y="4186080"/>
              <a:ext cx="3265200" cy="2667600"/>
            </a:xfrm>
            <a:custGeom>
              <a:avLst/>
              <a:gdLst/>
              <a:ahLst/>
              <a:cxnLst/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" name="CustomShape 16"/>
            <p:cNvSpPr/>
            <p:nvPr/>
          </p:nvSpPr>
          <p:spPr>
            <a:xfrm>
              <a:off x="11885040" y="6677640"/>
              <a:ext cx="254520" cy="177480"/>
            </a:xfrm>
            <a:custGeom>
              <a:avLst/>
              <a:gdLst/>
              <a:ahLst/>
              <a:cxnLst/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CustomShape 17"/>
            <p:cNvSpPr/>
            <p:nvPr/>
          </p:nvSpPr>
          <p:spPr>
            <a:xfrm>
              <a:off x="11531160" y="6516720"/>
              <a:ext cx="583920" cy="340200"/>
            </a:xfrm>
            <a:custGeom>
              <a:avLst/>
              <a:gdLst/>
              <a:ahLst/>
              <a:cxnLst/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CustomShape 18"/>
            <p:cNvSpPr/>
            <p:nvPr/>
          </p:nvSpPr>
          <p:spPr>
            <a:xfrm>
              <a:off x="9536400" y="5460480"/>
              <a:ext cx="2589840" cy="1380240"/>
            </a:xfrm>
            <a:custGeom>
              <a:avLst/>
              <a:gdLst/>
              <a:ahLst/>
              <a:cxnLst/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" name="CustomShape 19"/>
            <p:cNvSpPr/>
            <p:nvPr/>
          </p:nvSpPr>
          <p:spPr>
            <a:xfrm>
              <a:off x="9317160" y="5113080"/>
              <a:ext cx="2822040" cy="1744560"/>
            </a:xfrm>
            <a:custGeom>
              <a:avLst/>
              <a:gdLst/>
              <a:ahLst/>
              <a:cxnLst/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" name="CustomShape 20"/>
            <p:cNvSpPr/>
            <p:nvPr/>
          </p:nvSpPr>
          <p:spPr>
            <a:xfrm>
              <a:off x="9136080" y="4664160"/>
              <a:ext cx="2990160" cy="2190960"/>
            </a:xfrm>
            <a:custGeom>
              <a:avLst/>
              <a:gdLst/>
              <a:ahLst/>
              <a:cxnLst/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5" name="PlaceHolder 2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213B37"/>
                </a:solidFill>
                <a:latin typeface="Posterama"/>
              </a:rPr>
              <a:t>Click to edit Master title style</a:t>
            </a:r>
            <a:endParaRPr lang="ru-RU" sz="44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146" name="PlaceHolder 2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81AD82"/>
              </a:buClr>
              <a:buFont typeface="Avenir Next LT Pro"/>
              <a:buChar char="+"/>
            </a:pPr>
            <a:r>
              <a:rPr lang="en-US" sz="2800" b="0" strike="noStrike" spc="-1">
                <a:solidFill>
                  <a:srgbClr val="213B37"/>
                </a:solidFill>
                <a:latin typeface="Avenir Next LT Pro"/>
              </a:rPr>
              <a:t>Click to edit Master text styles</a:t>
            </a:r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  <a:p>
            <a:pPr marL="685800" lvl="1" indent="-228240">
              <a:lnSpc>
                <a:spcPct val="110000"/>
              </a:lnSpc>
              <a:spcBef>
                <a:spcPts val="499"/>
              </a:spcBef>
              <a:buClr>
                <a:srgbClr val="81AD82"/>
              </a:buClr>
              <a:buFont typeface="Avenir Next LT Pro"/>
              <a:buChar char="+"/>
            </a:pPr>
            <a:r>
              <a:rPr lang="en-US" sz="2400" b="0" strike="noStrike" spc="-1">
                <a:solidFill>
                  <a:srgbClr val="213B37"/>
                </a:solidFill>
                <a:latin typeface="Avenir Next LT Pro"/>
              </a:rPr>
              <a:t>Second level</a:t>
            </a:r>
            <a:endParaRPr lang="ru-RU" sz="2400" b="0" strike="noStrike" spc="-1">
              <a:solidFill>
                <a:srgbClr val="213B37"/>
              </a:solidFill>
              <a:latin typeface="Avenir Next LT Pro"/>
            </a:endParaRPr>
          </a:p>
          <a:p>
            <a:pPr marL="1143000" lvl="2" indent="-228240">
              <a:lnSpc>
                <a:spcPct val="110000"/>
              </a:lnSpc>
              <a:spcBef>
                <a:spcPts val="499"/>
              </a:spcBef>
              <a:buClr>
                <a:srgbClr val="81AD82"/>
              </a:buClr>
              <a:buFont typeface="Avenir Next LT Pro"/>
              <a:buChar char="+"/>
            </a:pPr>
            <a:r>
              <a:rPr lang="en-US" sz="2000" b="0" strike="noStrike" spc="-1">
                <a:solidFill>
                  <a:srgbClr val="213B37"/>
                </a:solidFill>
                <a:latin typeface="Avenir Next LT Pro"/>
              </a:rPr>
              <a:t>Third level</a:t>
            </a:r>
            <a:endParaRPr lang="ru-RU" sz="2000" b="0" strike="noStrike" spc="-1">
              <a:solidFill>
                <a:srgbClr val="213B37"/>
              </a:solidFill>
              <a:latin typeface="Avenir Next LT Pro"/>
            </a:endParaRPr>
          </a:p>
          <a:p>
            <a:pPr marL="1600200" lvl="3" indent="-228240">
              <a:lnSpc>
                <a:spcPct val="110000"/>
              </a:lnSpc>
              <a:spcBef>
                <a:spcPts val="499"/>
              </a:spcBef>
              <a:buClr>
                <a:srgbClr val="81AD82"/>
              </a:buClr>
              <a:buFont typeface="Avenir Next LT Pro"/>
              <a:buChar char="+"/>
            </a:pPr>
            <a:r>
              <a:rPr lang="en-US" sz="1800" b="0" strike="noStrike" spc="-1">
                <a:solidFill>
                  <a:srgbClr val="213B37"/>
                </a:solidFill>
                <a:latin typeface="Avenir Next LT Pro"/>
              </a:rPr>
              <a:t>Fourth level</a:t>
            </a:r>
            <a:endParaRPr lang="ru-RU" sz="1800" b="0" strike="noStrike" spc="-1">
              <a:solidFill>
                <a:srgbClr val="213B37"/>
              </a:solidFill>
              <a:latin typeface="Avenir Next LT Pro"/>
            </a:endParaRPr>
          </a:p>
          <a:p>
            <a:pPr marL="2057400" lvl="4" indent="-228240">
              <a:lnSpc>
                <a:spcPct val="110000"/>
              </a:lnSpc>
              <a:spcBef>
                <a:spcPts val="499"/>
              </a:spcBef>
              <a:buClr>
                <a:srgbClr val="81AD82"/>
              </a:buClr>
              <a:buFont typeface="Avenir Next LT Pro"/>
              <a:buChar char="+"/>
            </a:pPr>
            <a:r>
              <a:rPr lang="en-US" sz="1800" b="0" strike="noStrike" spc="-1">
                <a:solidFill>
                  <a:srgbClr val="213B37"/>
                </a:solidFill>
                <a:latin typeface="Avenir Next LT Pro"/>
              </a:rPr>
              <a:t>Fifth level</a:t>
            </a:r>
            <a:endParaRPr lang="ru-RU" sz="1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147" name="PlaceHolder 2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86207EA-E454-457C-A86A-7FE6B1F543CD}" type="datetime">
              <a:rPr lang="en-US" sz="900" b="0" strike="noStrike" cap="all" spc="199">
                <a:solidFill>
                  <a:srgbClr val="94A3C5"/>
                </a:solidFill>
                <a:latin typeface="Avenir Next LT Pro"/>
              </a:rPr>
              <a:t>4/29/2021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148" name="PlaceHolder 2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49" name="PlaceHolder 25"/>
          <p:cNvSpPr>
            <a:spLocks noGrp="1"/>
          </p:cNvSpPr>
          <p:nvPr>
            <p:ph type="sldNum"/>
          </p:nvPr>
        </p:nvSpPr>
        <p:spPr>
          <a:xfrm>
            <a:off x="9906120" y="6356520"/>
            <a:ext cx="14475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2BE1ED0-0DCA-4107-9F28-750640930678}" type="slidenum">
              <a:rPr lang="en-US" sz="900" b="0" strike="noStrike" cap="all" spc="199">
                <a:solidFill>
                  <a:srgbClr val="94A3C5"/>
                </a:solidFill>
                <a:latin typeface="Avenir Next LT Pro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CustomShape 2"/>
          <p:cNvSpPr/>
          <p:nvPr/>
        </p:nvSpPr>
        <p:spPr>
          <a:xfrm rot="10800000">
            <a:off x="693000" y="-2880"/>
            <a:ext cx="1325880" cy="597240"/>
          </a:xfrm>
          <a:custGeom>
            <a:avLst/>
            <a:gdLst/>
            <a:ahLst/>
            <a:cxnLst/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CustomShape 3"/>
          <p:cNvSpPr/>
          <p:nvPr/>
        </p:nvSpPr>
        <p:spPr>
          <a:xfrm>
            <a:off x="10439280" y="6172200"/>
            <a:ext cx="1481760" cy="678960"/>
          </a:xfrm>
          <a:custGeom>
            <a:avLst/>
            <a:gdLst/>
            <a:ahLst/>
            <a:cxnLst/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CustomShape 4"/>
          <p:cNvSpPr/>
          <p:nvPr/>
        </p:nvSpPr>
        <p:spPr>
          <a:xfrm>
            <a:off x="7977240" y="5197320"/>
            <a:ext cx="4211280" cy="1660320"/>
          </a:xfrm>
          <a:custGeom>
            <a:avLst/>
            <a:gdLst/>
            <a:ahLst/>
            <a:cxnLst/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90" name="Group 5"/>
          <p:cNvGrpSpPr/>
          <p:nvPr/>
        </p:nvGrpSpPr>
        <p:grpSpPr>
          <a:xfrm>
            <a:off x="10800" y="15120"/>
            <a:ext cx="2198520" cy="3330720"/>
            <a:chOff x="10800" y="15120"/>
            <a:chExt cx="2198520" cy="3330720"/>
          </a:xfrm>
        </p:grpSpPr>
        <p:sp>
          <p:nvSpPr>
            <p:cNvPr id="191" name="CustomShape 6"/>
            <p:cNvSpPr/>
            <p:nvPr/>
          </p:nvSpPr>
          <p:spPr>
            <a:xfrm>
              <a:off x="19440" y="15120"/>
              <a:ext cx="2189880" cy="3330720"/>
            </a:xfrm>
            <a:custGeom>
              <a:avLst/>
              <a:gdLst/>
              <a:ahLst/>
              <a:cxnLst/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" name="CustomShape 7"/>
            <p:cNvSpPr/>
            <p:nvPr/>
          </p:nvSpPr>
          <p:spPr>
            <a:xfrm>
              <a:off x="10800" y="15120"/>
              <a:ext cx="1978200" cy="3074760"/>
            </a:xfrm>
            <a:custGeom>
              <a:avLst/>
              <a:gdLst/>
              <a:ahLst/>
              <a:cxnLst/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" name="CustomShape 8"/>
            <p:cNvSpPr/>
            <p:nvPr/>
          </p:nvSpPr>
          <p:spPr>
            <a:xfrm>
              <a:off x="25200" y="15120"/>
              <a:ext cx="1565640" cy="2737080"/>
            </a:xfrm>
            <a:custGeom>
              <a:avLst/>
              <a:gdLst/>
              <a:ahLst/>
              <a:cxnLst/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4" name="CustomShape 9"/>
            <p:cNvSpPr/>
            <p:nvPr/>
          </p:nvSpPr>
          <p:spPr>
            <a:xfrm>
              <a:off x="10800" y="15120"/>
              <a:ext cx="1368000" cy="2644560"/>
            </a:xfrm>
            <a:custGeom>
              <a:avLst/>
              <a:gdLst/>
              <a:ahLst/>
              <a:cxnLst/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5" name="CustomShape 10"/>
            <p:cNvSpPr/>
            <p:nvPr/>
          </p:nvSpPr>
          <p:spPr>
            <a:xfrm>
              <a:off x="18720" y="543960"/>
              <a:ext cx="493920" cy="1905120"/>
            </a:xfrm>
            <a:custGeom>
              <a:avLst/>
              <a:gdLst/>
              <a:ahLst/>
              <a:cxnLst/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6" name="CustomShape 11"/>
            <p:cNvSpPr/>
            <p:nvPr/>
          </p:nvSpPr>
          <p:spPr>
            <a:xfrm>
              <a:off x="10800" y="672120"/>
              <a:ext cx="396720" cy="1689840"/>
            </a:xfrm>
            <a:custGeom>
              <a:avLst/>
              <a:gdLst/>
              <a:ahLst/>
              <a:cxnLst/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7" name="CustomShape 12"/>
            <p:cNvSpPr/>
            <p:nvPr/>
          </p:nvSpPr>
          <p:spPr>
            <a:xfrm>
              <a:off x="23040" y="881280"/>
              <a:ext cx="258480" cy="1336320"/>
            </a:xfrm>
            <a:custGeom>
              <a:avLst/>
              <a:gdLst/>
              <a:ahLst/>
              <a:cxnLst/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98" name="Group 13"/>
          <p:cNvGrpSpPr/>
          <p:nvPr/>
        </p:nvGrpSpPr>
        <p:grpSpPr>
          <a:xfrm>
            <a:off x="8610480" y="3276720"/>
            <a:ext cx="3529080" cy="3580920"/>
            <a:chOff x="8610480" y="3276720"/>
            <a:chExt cx="3529080" cy="3580920"/>
          </a:xfrm>
        </p:grpSpPr>
        <p:sp>
          <p:nvSpPr>
            <p:cNvPr id="199" name="CustomShape 14"/>
            <p:cNvSpPr/>
            <p:nvPr/>
          </p:nvSpPr>
          <p:spPr>
            <a:xfrm>
              <a:off x="8610480" y="3276720"/>
              <a:ext cx="3515760" cy="3565080"/>
            </a:xfrm>
            <a:custGeom>
              <a:avLst/>
              <a:gdLst/>
              <a:ahLst/>
              <a:cxnLst/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" name="CustomShape 15"/>
            <p:cNvSpPr/>
            <p:nvPr/>
          </p:nvSpPr>
          <p:spPr>
            <a:xfrm>
              <a:off x="8861040" y="4186080"/>
              <a:ext cx="3265200" cy="2667600"/>
            </a:xfrm>
            <a:custGeom>
              <a:avLst/>
              <a:gdLst/>
              <a:ahLst/>
              <a:cxnLst/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" name="CustomShape 16"/>
            <p:cNvSpPr/>
            <p:nvPr/>
          </p:nvSpPr>
          <p:spPr>
            <a:xfrm>
              <a:off x="11885040" y="6677640"/>
              <a:ext cx="254520" cy="177480"/>
            </a:xfrm>
            <a:custGeom>
              <a:avLst/>
              <a:gdLst/>
              <a:ahLst/>
              <a:cxnLst/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" name="CustomShape 17"/>
            <p:cNvSpPr/>
            <p:nvPr/>
          </p:nvSpPr>
          <p:spPr>
            <a:xfrm>
              <a:off x="11531160" y="6516720"/>
              <a:ext cx="583920" cy="340200"/>
            </a:xfrm>
            <a:custGeom>
              <a:avLst/>
              <a:gdLst/>
              <a:ahLst/>
              <a:cxnLst/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" name="CustomShape 18"/>
            <p:cNvSpPr/>
            <p:nvPr/>
          </p:nvSpPr>
          <p:spPr>
            <a:xfrm>
              <a:off x="9536400" y="5460480"/>
              <a:ext cx="2589840" cy="1380240"/>
            </a:xfrm>
            <a:custGeom>
              <a:avLst/>
              <a:gdLst/>
              <a:ahLst/>
              <a:cxnLst/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" name="CustomShape 19"/>
            <p:cNvSpPr/>
            <p:nvPr/>
          </p:nvSpPr>
          <p:spPr>
            <a:xfrm>
              <a:off x="9317160" y="5113080"/>
              <a:ext cx="2822040" cy="1744560"/>
            </a:xfrm>
            <a:custGeom>
              <a:avLst/>
              <a:gdLst/>
              <a:ahLst/>
              <a:cxnLst/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" name="CustomShape 20"/>
            <p:cNvSpPr/>
            <p:nvPr/>
          </p:nvSpPr>
          <p:spPr>
            <a:xfrm>
              <a:off x="9136080" y="4664160"/>
              <a:ext cx="2990160" cy="2190960"/>
            </a:xfrm>
            <a:custGeom>
              <a:avLst/>
              <a:gdLst/>
              <a:ahLst/>
              <a:cxnLst/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06" name="PlaceHolder 2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213B37"/>
                </a:solidFill>
                <a:latin typeface="Posterama"/>
              </a:rPr>
              <a:t>Click to edit Master title style</a:t>
            </a:r>
            <a:endParaRPr lang="ru-RU" sz="32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07" name="PlaceHolder 2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81AD82"/>
              </a:buClr>
              <a:buFont typeface="Avenir Next LT Pro"/>
              <a:buChar char="+"/>
            </a:pPr>
            <a:r>
              <a:rPr lang="en-US" sz="3200" b="0" strike="noStrike" spc="-1">
                <a:solidFill>
                  <a:srgbClr val="213B37"/>
                </a:solidFill>
                <a:latin typeface="Avenir Next LT Pro"/>
              </a:rPr>
              <a:t>Click to edit Master text styles</a:t>
            </a:r>
            <a:endParaRPr lang="ru-RU" sz="3200" b="0" strike="noStrike" spc="-1">
              <a:solidFill>
                <a:srgbClr val="213B37"/>
              </a:solidFill>
              <a:latin typeface="Avenir Next LT Pro"/>
            </a:endParaRPr>
          </a:p>
          <a:p>
            <a:pPr marL="685800" lvl="1" indent="-228240">
              <a:lnSpc>
                <a:spcPct val="110000"/>
              </a:lnSpc>
              <a:spcBef>
                <a:spcPts val="499"/>
              </a:spcBef>
              <a:buClr>
                <a:srgbClr val="81AD82"/>
              </a:buClr>
              <a:buFont typeface="Avenir Next LT Pro"/>
              <a:buChar char="+"/>
            </a:pPr>
            <a:r>
              <a:rPr lang="en-US" sz="2800" b="0" strike="noStrike" spc="-1">
                <a:solidFill>
                  <a:srgbClr val="213B37"/>
                </a:solidFill>
                <a:latin typeface="Avenir Next LT Pro"/>
              </a:rPr>
              <a:t>Second level</a:t>
            </a:r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  <a:p>
            <a:pPr marL="1143000" lvl="2" indent="-228240">
              <a:lnSpc>
                <a:spcPct val="110000"/>
              </a:lnSpc>
              <a:spcBef>
                <a:spcPts val="499"/>
              </a:spcBef>
              <a:buClr>
                <a:srgbClr val="81AD82"/>
              </a:buClr>
              <a:buFont typeface="Avenir Next LT Pro"/>
              <a:buChar char="+"/>
            </a:pPr>
            <a:r>
              <a:rPr lang="en-US" sz="2400" b="0" strike="noStrike" spc="-1">
                <a:solidFill>
                  <a:srgbClr val="213B37"/>
                </a:solidFill>
                <a:latin typeface="Avenir Next LT Pro"/>
              </a:rPr>
              <a:t>Third level</a:t>
            </a:r>
            <a:endParaRPr lang="ru-RU" sz="2400" b="0" strike="noStrike" spc="-1">
              <a:solidFill>
                <a:srgbClr val="213B37"/>
              </a:solidFill>
              <a:latin typeface="Avenir Next LT Pro"/>
            </a:endParaRPr>
          </a:p>
          <a:p>
            <a:pPr marL="1600200" lvl="3" indent="-228240">
              <a:lnSpc>
                <a:spcPct val="110000"/>
              </a:lnSpc>
              <a:spcBef>
                <a:spcPts val="499"/>
              </a:spcBef>
              <a:buClr>
                <a:srgbClr val="81AD82"/>
              </a:buClr>
              <a:buFont typeface="Avenir Next LT Pro"/>
              <a:buChar char="+"/>
            </a:pPr>
            <a:r>
              <a:rPr lang="en-US" sz="2000" b="0" strike="noStrike" spc="-1">
                <a:solidFill>
                  <a:srgbClr val="213B37"/>
                </a:solidFill>
                <a:latin typeface="Avenir Next LT Pro"/>
              </a:rPr>
              <a:t>Fourth level</a:t>
            </a:r>
            <a:endParaRPr lang="ru-RU" sz="2000" b="0" strike="noStrike" spc="-1">
              <a:solidFill>
                <a:srgbClr val="213B37"/>
              </a:solidFill>
              <a:latin typeface="Avenir Next LT Pro"/>
            </a:endParaRPr>
          </a:p>
          <a:p>
            <a:pPr marL="2057400" lvl="4" indent="-228240">
              <a:lnSpc>
                <a:spcPct val="110000"/>
              </a:lnSpc>
              <a:spcBef>
                <a:spcPts val="499"/>
              </a:spcBef>
              <a:buClr>
                <a:srgbClr val="81AD82"/>
              </a:buClr>
              <a:buFont typeface="Avenir Next LT Pro"/>
              <a:buChar char="+"/>
            </a:pPr>
            <a:r>
              <a:rPr lang="en-US" sz="2000" b="0" strike="noStrike" spc="-1">
                <a:solidFill>
                  <a:srgbClr val="213B37"/>
                </a:solidFill>
                <a:latin typeface="Avenir Next LT Pro"/>
              </a:rPr>
              <a:t>Fifth level</a:t>
            </a:r>
            <a:endParaRPr lang="ru-RU" sz="20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208" name="PlaceHolder 2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600" b="0" strike="noStrike" spc="-1">
                <a:solidFill>
                  <a:srgbClr val="213B37"/>
                </a:solidFill>
                <a:latin typeface="Avenir Next LT Pro"/>
              </a:rPr>
              <a:t>Click to edit Master text styles</a:t>
            </a:r>
            <a:endParaRPr lang="ru-RU" sz="16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209" name="PlaceHolder 2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C2466C36-FEB6-4893-A86E-73FCF961F708}" type="datetime">
              <a:rPr lang="en-US" sz="900" b="0" strike="noStrike" cap="all" spc="199">
                <a:solidFill>
                  <a:srgbClr val="94A3C5"/>
                </a:solidFill>
                <a:latin typeface="Avenir Next LT Pro"/>
              </a:rPr>
              <a:t>4/29/2021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210" name="PlaceHolder 2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11" name="PlaceHolder 26"/>
          <p:cNvSpPr>
            <a:spLocks noGrp="1"/>
          </p:cNvSpPr>
          <p:nvPr>
            <p:ph type="sldNum"/>
          </p:nvPr>
        </p:nvSpPr>
        <p:spPr>
          <a:xfrm>
            <a:off x="9906120" y="6356520"/>
            <a:ext cx="14475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E0CFD6B-035B-4066-82C6-EE4DE8F8357C}" type="slidenum">
              <a:rPr lang="en-US" sz="900" b="0" strike="noStrike" cap="all" spc="199">
                <a:solidFill>
                  <a:srgbClr val="94A3C5"/>
                </a:solidFill>
                <a:latin typeface="Avenir Next LT Pro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9" name="CustomShape 2"/>
          <p:cNvSpPr/>
          <p:nvPr/>
        </p:nvSpPr>
        <p:spPr>
          <a:xfrm rot="10800000">
            <a:off x="693000" y="-2880"/>
            <a:ext cx="1325880" cy="597240"/>
          </a:xfrm>
          <a:custGeom>
            <a:avLst/>
            <a:gdLst/>
            <a:ahLst/>
            <a:cxnLst/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CustomShape 3"/>
          <p:cNvSpPr/>
          <p:nvPr/>
        </p:nvSpPr>
        <p:spPr>
          <a:xfrm>
            <a:off x="10439280" y="6172200"/>
            <a:ext cx="1481760" cy="678960"/>
          </a:xfrm>
          <a:custGeom>
            <a:avLst/>
            <a:gdLst/>
            <a:ahLst/>
            <a:cxnLst/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CustomShape 4"/>
          <p:cNvSpPr/>
          <p:nvPr/>
        </p:nvSpPr>
        <p:spPr>
          <a:xfrm>
            <a:off x="7977240" y="5197320"/>
            <a:ext cx="4211280" cy="1660320"/>
          </a:xfrm>
          <a:custGeom>
            <a:avLst/>
            <a:gdLst/>
            <a:ahLst/>
            <a:cxnLst/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52" name="Group 5"/>
          <p:cNvGrpSpPr/>
          <p:nvPr/>
        </p:nvGrpSpPr>
        <p:grpSpPr>
          <a:xfrm>
            <a:off x="10800" y="15120"/>
            <a:ext cx="2198520" cy="3330720"/>
            <a:chOff x="10800" y="15120"/>
            <a:chExt cx="2198520" cy="3330720"/>
          </a:xfrm>
        </p:grpSpPr>
        <p:sp>
          <p:nvSpPr>
            <p:cNvPr id="253" name="CustomShape 6"/>
            <p:cNvSpPr/>
            <p:nvPr/>
          </p:nvSpPr>
          <p:spPr>
            <a:xfrm>
              <a:off x="19440" y="15120"/>
              <a:ext cx="2189880" cy="3330720"/>
            </a:xfrm>
            <a:custGeom>
              <a:avLst/>
              <a:gdLst/>
              <a:ahLst/>
              <a:cxnLst/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" name="CustomShape 7"/>
            <p:cNvSpPr/>
            <p:nvPr/>
          </p:nvSpPr>
          <p:spPr>
            <a:xfrm>
              <a:off x="10800" y="15120"/>
              <a:ext cx="1978200" cy="3074760"/>
            </a:xfrm>
            <a:custGeom>
              <a:avLst/>
              <a:gdLst/>
              <a:ahLst/>
              <a:cxnLst/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" name="CustomShape 8"/>
            <p:cNvSpPr/>
            <p:nvPr/>
          </p:nvSpPr>
          <p:spPr>
            <a:xfrm>
              <a:off x="25200" y="15120"/>
              <a:ext cx="1565640" cy="2737080"/>
            </a:xfrm>
            <a:custGeom>
              <a:avLst/>
              <a:gdLst/>
              <a:ahLst/>
              <a:cxnLst/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" name="CustomShape 9"/>
            <p:cNvSpPr/>
            <p:nvPr/>
          </p:nvSpPr>
          <p:spPr>
            <a:xfrm>
              <a:off x="10800" y="15120"/>
              <a:ext cx="1368000" cy="2644560"/>
            </a:xfrm>
            <a:custGeom>
              <a:avLst/>
              <a:gdLst/>
              <a:ahLst/>
              <a:cxnLst/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" name="CustomShape 10"/>
            <p:cNvSpPr/>
            <p:nvPr/>
          </p:nvSpPr>
          <p:spPr>
            <a:xfrm>
              <a:off x="18720" y="543960"/>
              <a:ext cx="493920" cy="1905120"/>
            </a:xfrm>
            <a:custGeom>
              <a:avLst/>
              <a:gdLst/>
              <a:ahLst/>
              <a:cxnLst/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" name="CustomShape 11"/>
            <p:cNvSpPr/>
            <p:nvPr/>
          </p:nvSpPr>
          <p:spPr>
            <a:xfrm>
              <a:off x="10800" y="672120"/>
              <a:ext cx="396720" cy="1689840"/>
            </a:xfrm>
            <a:custGeom>
              <a:avLst/>
              <a:gdLst/>
              <a:ahLst/>
              <a:cxnLst/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" name="CustomShape 12"/>
            <p:cNvSpPr/>
            <p:nvPr/>
          </p:nvSpPr>
          <p:spPr>
            <a:xfrm>
              <a:off x="23040" y="881280"/>
              <a:ext cx="258480" cy="1336320"/>
            </a:xfrm>
            <a:custGeom>
              <a:avLst/>
              <a:gdLst/>
              <a:ahLst/>
              <a:cxnLst/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60" name="Group 13"/>
          <p:cNvGrpSpPr/>
          <p:nvPr/>
        </p:nvGrpSpPr>
        <p:grpSpPr>
          <a:xfrm>
            <a:off x="8610480" y="3276720"/>
            <a:ext cx="3529080" cy="3580920"/>
            <a:chOff x="8610480" y="3276720"/>
            <a:chExt cx="3529080" cy="3580920"/>
          </a:xfrm>
        </p:grpSpPr>
        <p:sp>
          <p:nvSpPr>
            <p:cNvPr id="261" name="CustomShape 14"/>
            <p:cNvSpPr/>
            <p:nvPr/>
          </p:nvSpPr>
          <p:spPr>
            <a:xfrm>
              <a:off x="8610480" y="3276720"/>
              <a:ext cx="3515760" cy="3565080"/>
            </a:xfrm>
            <a:custGeom>
              <a:avLst/>
              <a:gdLst/>
              <a:ahLst/>
              <a:cxnLst/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" name="CustomShape 15"/>
            <p:cNvSpPr/>
            <p:nvPr/>
          </p:nvSpPr>
          <p:spPr>
            <a:xfrm>
              <a:off x="8861040" y="4186080"/>
              <a:ext cx="3265200" cy="2667600"/>
            </a:xfrm>
            <a:custGeom>
              <a:avLst/>
              <a:gdLst/>
              <a:ahLst/>
              <a:cxnLst/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" name="CustomShape 16"/>
            <p:cNvSpPr/>
            <p:nvPr/>
          </p:nvSpPr>
          <p:spPr>
            <a:xfrm>
              <a:off x="11885040" y="6677640"/>
              <a:ext cx="254520" cy="177480"/>
            </a:xfrm>
            <a:custGeom>
              <a:avLst/>
              <a:gdLst/>
              <a:ahLst/>
              <a:cxnLst/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4" name="CustomShape 17"/>
            <p:cNvSpPr/>
            <p:nvPr/>
          </p:nvSpPr>
          <p:spPr>
            <a:xfrm>
              <a:off x="11531160" y="6516720"/>
              <a:ext cx="583920" cy="340200"/>
            </a:xfrm>
            <a:custGeom>
              <a:avLst/>
              <a:gdLst/>
              <a:ahLst/>
              <a:cxnLst/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" name="CustomShape 18"/>
            <p:cNvSpPr/>
            <p:nvPr/>
          </p:nvSpPr>
          <p:spPr>
            <a:xfrm>
              <a:off x="9536400" y="5460480"/>
              <a:ext cx="2589840" cy="1380240"/>
            </a:xfrm>
            <a:custGeom>
              <a:avLst/>
              <a:gdLst/>
              <a:ahLst/>
              <a:cxnLst/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6" name="CustomShape 19"/>
            <p:cNvSpPr/>
            <p:nvPr/>
          </p:nvSpPr>
          <p:spPr>
            <a:xfrm>
              <a:off x="9317160" y="5113080"/>
              <a:ext cx="2822040" cy="1744560"/>
            </a:xfrm>
            <a:custGeom>
              <a:avLst/>
              <a:gdLst/>
              <a:ahLst/>
              <a:cxnLst/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7" name="CustomShape 20"/>
            <p:cNvSpPr/>
            <p:nvPr/>
          </p:nvSpPr>
          <p:spPr>
            <a:xfrm>
              <a:off x="9136080" y="4664160"/>
              <a:ext cx="2990160" cy="2190960"/>
            </a:xfrm>
            <a:custGeom>
              <a:avLst/>
              <a:gdLst/>
              <a:ahLst/>
              <a:cxnLst/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8" name="PlaceHolder 2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213B37"/>
                </a:solidFill>
                <a:latin typeface="Posterama"/>
              </a:rPr>
              <a:t>Click to edit Master title style</a:t>
            </a:r>
            <a:endParaRPr lang="ru-RU" sz="44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269" name="PlaceHolder 2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81AD82"/>
              </a:buClr>
              <a:buFont typeface="Avenir Next LT Pro"/>
              <a:buChar char="+"/>
            </a:pPr>
            <a:r>
              <a:rPr lang="en-US" sz="2800" b="0" strike="noStrike" spc="-1">
                <a:solidFill>
                  <a:srgbClr val="213B37"/>
                </a:solidFill>
                <a:latin typeface="Avenir Next LT Pro"/>
              </a:rPr>
              <a:t>Click to edit Master text styles</a:t>
            </a:r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  <a:p>
            <a:pPr marL="685800" lvl="1" indent="-228240">
              <a:lnSpc>
                <a:spcPct val="110000"/>
              </a:lnSpc>
              <a:spcBef>
                <a:spcPts val="499"/>
              </a:spcBef>
              <a:buClr>
                <a:srgbClr val="81AD82"/>
              </a:buClr>
              <a:buFont typeface="Avenir Next LT Pro"/>
              <a:buChar char="+"/>
            </a:pPr>
            <a:r>
              <a:rPr lang="en-US" sz="2400" b="0" strike="noStrike" spc="-1">
                <a:solidFill>
                  <a:srgbClr val="213B37"/>
                </a:solidFill>
                <a:latin typeface="Avenir Next LT Pro"/>
              </a:rPr>
              <a:t>Second level</a:t>
            </a:r>
            <a:endParaRPr lang="ru-RU" sz="2400" b="0" strike="noStrike" spc="-1">
              <a:solidFill>
                <a:srgbClr val="213B37"/>
              </a:solidFill>
              <a:latin typeface="Avenir Next LT Pro"/>
            </a:endParaRPr>
          </a:p>
          <a:p>
            <a:pPr marL="1143000" lvl="2" indent="-228240">
              <a:lnSpc>
                <a:spcPct val="110000"/>
              </a:lnSpc>
              <a:spcBef>
                <a:spcPts val="499"/>
              </a:spcBef>
              <a:buClr>
                <a:srgbClr val="81AD82"/>
              </a:buClr>
              <a:buFont typeface="Avenir Next LT Pro"/>
              <a:buChar char="+"/>
            </a:pPr>
            <a:r>
              <a:rPr lang="en-US" sz="2000" b="0" strike="noStrike" spc="-1">
                <a:solidFill>
                  <a:srgbClr val="213B37"/>
                </a:solidFill>
                <a:latin typeface="Avenir Next LT Pro"/>
              </a:rPr>
              <a:t>Third level</a:t>
            </a:r>
            <a:endParaRPr lang="ru-RU" sz="2000" b="0" strike="noStrike" spc="-1">
              <a:solidFill>
                <a:srgbClr val="213B37"/>
              </a:solidFill>
              <a:latin typeface="Avenir Next LT Pro"/>
            </a:endParaRPr>
          </a:p>
          <a:p>
            <a:pPr marL="1600200" lvl="3" indent="-228240">
              <a:lnSpc>
                <a:spcPct val="110000"/>
              </a:lnSpc>
              <a:spcBef>
                <a:spcPts val="499"/>
              </a:spcBef>
              <a:buClr>
                <a:srgbClr val="81AD82"/>
              </a:buClr>
              <a:buFont typeface="Avenir Next LT Pro"/>
              <a:buChar char="+"/>
            </a:pPr>
            <a:r>
              <a:rPr lang="en-US" sz="1800" b="0" strike="noStrike" spc="-1">
                <a:solidFill>
                  <a:srgbClr val="213B37"/>
                </a:solidFill>
                <a:latin typeface="Avenir Next LT Pro"/>
              </a:rPr>
              <a:t>Fourth level</a:t>
            </a:r>
            <a:endParaRPr lang="ru-RU" sz="1800" b="0" strike="noStrike" spc="-1">
              <a:solidFill>
                <a:srgbClr val="213B37"/>
              </a:solidFill>
              <a:latin typeface="Avenir Next LT Pro"/>
            </a:endParaRPr>
          </a:p>
          <a:p>
            <a:pPr marL="2057400" lvl="4" indent="-228240">
              <a:lnSpc>
                <a:spcPct val="110000"/>
              </a:lnSpc>
              <a:spcBef>
                <a:spcPts val="499"/>
              </a:spcBef>
              <a:buClr>
                <a:srgbClr val="81AD82"/>
              </a:buClr>
              <a:buFont typeface="Avenir Next LT Pro"/>
              <a:buChar char="+"/>
            </a:pPr>
            <a:r>
              <a:rPr lang="en-US" sz="1800" b="0" strike="noStrike" spc="-1">
                <a:solidFill>
                  <a:srgbClr val="213B37"/>
                </a:solidFill>
                <a:latin typeface="Avenir Next LT Pro"/>
              </a:rPr>
              <a:t>Fifth level</a:t>
            </a:r>
            <a:endParaRPr lang="ru-RU" sz="1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270" name="PlaceHolder 2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81AD82"/>
              </a:buClr>
              <a:buFont typeface="Avenir Next LT Pro"/>
              <a:buChar char="+"/>
            </a:pPr>
            <a:r>
              <a:rPr lang="en-US" sz="2800" b="0" strike="noStrike" spc="-1">
                <a:solidFill>
                  <a:srgbClr val="213B37"/>
                </a:solidFill>
                <a:latin typeface="Avenir Next LT Pro"/>
              </a:rPr>
              <a:t>Click to edit Master text styles</a:t>
            </a:r>
            <a:endParaRPr lang="ru-RU" sz="2800" b="0" strike="noStrike" spc="-1">
              <a:solidFill>
                <a:srgbClr val="213B37"/>
              </a:solidFill>
              <a:latin typeface="Avenir Next LT Pro"/>
            </a:endParaRPr>
          </a:p>
          <a:p>
            <a:pPr marL="685800" lvl="1" indent="-228240">
              <a:lnSpc>
                <a:spcPct val="110000"/>
              </a:lnSpc>
              <a:spcBef>
                <a:spcPts val="499"/>
              </a:spcBef>
              <a:buClr>
                <a:srgbClr val="81AD82"/>
              </a:buClr>
              <a:buFont typeface="Avenir Next LT Pro"/>
              <a:buChar char="+"/>
            </a:pPr>
            <a:r>
              <a:rPr lang="en-US" sz="2400" b="0" strike="noStrike" spc="-1">
                <a:solidFill>
                  <a:srgbClr val="213B37"/>
                </a:solidFill>
                <a:latin typeface="Avenir Next LT Pro"/>
              </a:rPr>
              <a:t>Second level</a:t>
            </a:r>
            <a:endParaRPr lang="ru-RU" sz="2400" b="0" strike="noStrike" spc="-1">
              <a:solidFill>
                <a:srgbClr val="213B37"/>
              </a:solidFill>
              <a:latin typeface="Avenir Next LT Pro"/>
            </a:endParaRPr>
          </a:p>
          <a:p>
            <a:pPr marL="1143000" lvl="2" indent="-228240">
              <a:lnSpc>
                <a:spcPct val="110000"/>
              </a:lnSpc>
              <a:spcBef>
                <a:spcPts val="499"/>
              </a:spcBef>
              <a:buClr>
                <a:srgbClr val="81AD82"/>
              </a:buClr>
              <a:buFont typeface="Avenir Next LT Pro"/>
              <a:buChar char="+"/>
            </a:pPr>
            <a:r>
              <a:rPr lang="en-US" sz="2000" b="0" strike="noStrike" spc="-1">
                <a:solidFill>
                  <a:srgbClr val="213B37"/>
                </a:solidFill>
                <a:latin typeface="Avenir Next LT Pro"/>
              </a:rPr>
              <a:t>Third level</a:t>
            </a:r>
            <a:endParaRPr lang="ru-RU" sz="2000" b="0" strike="noStrike" spc="-1">
              <a:solidFill>
                <a:srgbClr val="213B37"/>
              </a:solidFill>
              <a:latin typeface="Avenir Next LT Pro"/>
            </a:endParaRPr>
          </a:p>
          <a:p>
            <a:pPr marL="1600200" lvl="3" indent="-228240">
              <a:lnSpc>
                <a:spcPct val="110000"/>
              </a:lnSpc>
              <a:spcBef>
                <a:spcPts val="499"/>
              </a:spcBef>
              <a:buClr>
                <a:srgbClr val="81AD82"/>
              </a:buClr>
              <a:buFont typeface="Avenir Next LT Pro"/>
              <a:buChar char="+"/>
            </a:pPr>
            <a:r>
              <a:rPr lang="en-US" sz="1800" b="0" strike="noStrike" spc="-1">
                <a:solidFill>
                  <a:srgbClr val="213B37"/>
                </a:solidFill>
                <a:latin typeface="Avenir Next LT Pro"/>
              </a:rPr>
              <a:t>Fourth level</a:t>
            </a:r>
            <a:endParaRPr lang="ru-RU" sz="1800" b="0" strike="noStrike" spc="-1">
              <a:solidFill>
                <a:srgbClr val="213B37"/>
              </a:solidFill>
              <a:latin typeface="Avenir Next LT Pro"/>
            </a:endParaRPr>
          </a:p>
          <a:p>
            <a:pPr marL="2057400" lvl="4" indent="-228240">
              <a:lnSpc>
                <a:spcPct val="110000"/>
              </a:lnSpc>
              <a:spcBef>
                <a:spcPts val="499"/>
              </a:spcBef>
              <a:buClr>
                <a:srgbClr val="81AD82"/>
              </a:buClr>
              <a:buFont typeface="Avenir Next LT Pro"/>
              <a:buChar char="+"/>
            </a:pPr>
            <a:r>
              <a:rPr lang="en-US" sz="1800" b="0" strike="noStrike" spc="-1">
                <a:solidFill>
                  <a:srgbClr val="213B37"/>
                </a:solidFill>
                <a:latin typeface="Avenir Next LT Pro"/>
              </a:rPr>
              <a:t>Fifth level</a:t>
            </a:r>
            <a:endParaRPr lang="ru-RU" sz="18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271" name="PlaceHolder 2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76A96561-7418-4EBA-9B2B-0452F145F356}" type="datetime">
              <a:rPr lang="en-US" sz="900" b="0" strike="noStrike" cap="all" spc="199">
                <a:solidFill>
                  <a:srgbClr val="94A3C5"/>
                </a:solidFill>
                <a:latin typeface="Avenir Next LT Pro"/>
              </a:rPr>
              <a:t>4/29/2021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272" name="PlaceHolder 2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73" name="PlaceHolder 26"/>
          <p:cNvSpPr>
            <a:spLocks noGrp="1"/>
          </p:cNvSpPr>
          <p:nvPr>
            <p:ph type="sldNum"/>
          </p:nvPr>
        </p:nvSpPr>
        <p:spPr>
          <a:xfrm>
            <a:off x="9906120" y="6356520"/>
            <a:ext cx="14475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8C62E4A-B046-4A56-975C-CC996274925D}" type="slidenum">
              <a:rPr lang="en-US" sz="900" b="0" strike="noStrike" cap="all" spc="199">
                <a:solidFill>
                  <a:srgbClr val="94A3C5"/>
                </a:solidFill>
                <a:latin typeface="Avenir Next LT Pro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1" name="CustomShape 2"/>
          <p:cNvSpPr/>
          <p:nvPr/>
        </p:nvSpPr>
        <p:spPr>
          <a:xfrm rot="10800000">
            <a:off x="693000" y="-2880"/>
            <a:ext cx="1325880" cy="597240"/>
          </a:xfrm>
          <a:custGeom>
            <a:avLst/>
            <a:gdLst/>
            <a:ahLst/>
            <a:cxnLst/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2" name="CustomShape 3"/>
          <p:cNvSpPr/>
          <p:nvPr/>
        </p:nvSpPr>
        <p:spPr>
          <a:xfrm>
            <a:off x="10439280" y="6172200"/>
            <a:ext cx="1481760" cy="678960"/>
          </a:xfrm>
          <a:custGeom>
            <a:avLst/>
            <a:gdLst/>
            <a:ahLst/>
            <a:cxnLst/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3" name="CustomShape 4"/>
          <p:cNvSpPr/>
          <p:nvPr/>
        </p:nvSpPr>
        <p:spPr>
          <a:xfrm>
            <a:off x="7977240" y="5197320"/>
            <a:ext cx="4211280" cy="1660320"/>
          </a:xfrm>
          <a:custGeom>
            <a:avLst/>
            <a:gdLst/>
            <a:ahLst/>
            <a:cxnLst/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14" name="Group 5"/>
          <p:cNvGrpSpPr/>
          <p:nvPr/>
        </p:nvGrpSpPr>
        <p:grpSpPr>
          <a:xfrm>
            <a:off x="10800" y="15120"/>
            <a:ext cx="2198520" cy="3330720"/>
            <a:chOff x="10800" y="15120"/>
            <a:chExt cx="2198520" cy="3330720"/>
          </a:xfrm>
        </p:grpSpPr>
        <p:sp>
          <p:nvSpPr>
            <p:cNvPr id="315" name="CustomShape 6"/>
            <p:cNvSpPr/>
            <p:nvPr/>
          </p:nvSpPr>
          <p:spPr>
            <a:xfrm>
              <a:off x="19440" y="15120"/>
              <a:ext cx="2189880" cy="3330720"/>
            </a:xfrm>
            <a:custGeom>
              <a:avLst/>
              <a:gdLst/>
              <a:ahLst/>
              <a:cxnLst/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6" name="CustomShape 7"/>
            <p:cNvSpPr/>
            <p:nvPr/>
          </p:nvSpPr>
          <p:spPr>
            <a:xfrm>
              <a:off x="10800" y="15120"/>
              <a:ext cx="1978200" cy="3074760"/>
            </a:xfrm>
            <a:custGeom>
              <a:avLst/>
              <a:gdLst/>
              <a:ahLst/>
              <a:cxnLst/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7" name="CustomShape 8"/>
            <p:cNvSpPr/>
            <p:nvPr/>
          </p:nvSpPr>
          <p:spPr>
            <a:xfrm>
              <a:off x="25200" y="15120"/>
              <a:ext cx="1565640" cy="2737080"/>
            </a:xfrm>
            <a:custGeom>
              <a:avLst/>
              <a:gdLst/>
              <a:ahLst/>
              <a:cxnLst/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8" name="CustomShape 9"/>
            <p:cNvSpPr/>
            <p:nvPr/>
          </p:nvSpPr>
          <p:spPr>
            <a:xfrm>
              <a:off x="10800" y="15120"/>
              <a:ext cx="1368000" cy="2644560"/>
            </a:xfrm>
            <a:custGeom>
              <a:avLst/>
              <a:gdLst/>
              <a:ahLst/>
              <a:cxnLst/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9" name="CustomShape 10"/>
            <p:cNvSpPr/>
            <p:nvPr/>
          </p:nvSpPr>
          <p:spPr>
            <a:xfrm>
              <a:off x="18720" y="543960"/>
              <a:ext cx="493920" cy="1905120"/>
            </a:xfrm>
            <a:custGeom>
              <a:avLst/>
              <a:gdLst/>
              <a:ahLst/>
              <a:cxnLst/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" name="CustomShape 11"/>
            <p:cNvSpPr/>
            <p:nvPr/>
          </p:nvSpPr>
          <p:spPr>
            <a:xfrm>
              <a:off x="10800" y="672120"/>
              <a:ext cx="396720" cy="1689840"/>
            </a:xfrm>
            <a:custGeom>
              <a:avLst/>
              <a:gdLst/>
              <a:ahLst/>
              <a:cxnLst/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" name="CustomShape 12"/>
            <p:cNvSpPr/>
            <p:nvPr/>
          </p:nvSpPr>
          <p:spPr>
            <a:xfrm>
              <a:off x="23040" y="881280"/>
              <a:ext cx="258480" cy="1336320"/>
            </a:xfrm>
            <a:custGeom>
              <a:avLst/>
              <a:gdLst/>
              <a:ahLst/>
              <a:cxnLst/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22" name="Group 13"/>
          <p:cNvGrpSpPr/>
          <p:nvPr/>
        </p:nvGrpSpPr>
        <p:grpSpPr>
          <a:xfrm>
            <a:off x="8610480" y="3276720"/>
            <a:ext cx="3529080" cy="3580920"/>
            <a:chOff x="8610480" y="3276720"/>
            <a:chExt cx="3529080" cy="3580920"/>
          </a:xfrm>
        </p:grpSpPr>
        <p:sp>
          <p:nvSpPr>
            <p:cNvPr id="323" name="CustomShape 14"/>
            <p:cNvSpPr/>
            <p:nvPr/>
          </p:nvSpPr>
          <p:spPr>
            <a:xfrm>
              <a:off x="8610480" y="3276720"/>
              <a:ext cx="3515760" cy="3565080"/>
            </a:xfrm>
            <a:custGeom>
              <a:avLst/>
              <a:gdLst/>
              <a:ahLst/>
              <a:cxnLst/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" name="CustomShape 15"/>
            <p:cNvSpPr/>
            <p:nvPr/>
          </p:nvSpPr>
          <p:spPr>
            <a:xfrm>
              <a:off x="8861040" y="4186080"/>
              <a:ext cx="3265200" cy="2667600"/>
            </a:xfrm>
            <a:custGeom>
              <a:avLst/>
              <a:gdLst/>
              <a:ahLst/>
              <a:cxnLst/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" name="CustomShape 16"/>
            <p:cNvSpPr/>
            <p:nvPr/>
          </p:nvSpPr>
          <p:spPr>
            <a:xfrm>
              <a:off x="11885040" y="6677640"/>
              <a:ext cx="254520" cy="177480"/>
            </a:xfrm>
            <a:custGeom>
              <a:avLst/>
              <a:gdLst/>
              <a:ahLst/>
              <a:cxnLst/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" name="CustomShape 17"/>
            <p:cNvSpPr/>
            <p:nvPr/>
          </p:nvSpPr>
          <p:spPr>
            <a:xfrm>
              <a:off x="11531160" y="6516720"/>
              <a:ext cx="583920" cy="340200"/>
            </a:xfrm>
            <a:custGeom>
              <a:avLst/>
              <a:gdLst/>
              <a:ahLst/>
              <a:cxnLst/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7" name="CustomShape 18"/>
            <p:cNvSpPr/>
            <p:nvPr/>
          </p:nvSpPr>
          <p:spPr>
            <a:xfrm>
              <a:off x="9536400" y="5460480"/>
              <a:ext cx="2589840" cy="1380240"/>
            </a:xfrm>
            <a:custGeom>
              <a:avLst/>
              <a:gdLst/>
              <a:ahLst/>
              <a:cxnLst/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8" name="CustomShape 19"/>
            <p:cNvSpPr/>
            <p:nvPr/>
          </p:nvSpPr>
          <p:spPr>
            <a:xfrm>
              <a:off x="9317160" y="5113080"/>
              <a:ext cx="2822040" cy="1744560"/>
            </a:xfrm>
            <a:custGeom>
              <a:avLst/>
              <a:gdLst/>
              <a:ahLst/>
              <a:cxnLst/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9" name="CustomShape 20"/>
            <p:cNvSpPr/>
            <p:nvPr/>
          </p:nvSpPr>
          <p:spPr>
            <a:xfrm>
              <a:off x="9136080" y="4664160"/>
              <a:ext cx="2990160" cy="2190960"/>
            </a:xfrm>
            <a:custGeom>
              <a:avLst/>
              <a:gdLst/>
              <a:ahLst/>
              <a:cxnLst/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30" name="PlaceHolder 2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213B37"/>
                </a:solidFill>
                <a:latin typeface="Posterama"/>
              </a:rPr>
              <a:t>Click to edit Master title style</a:t>
            </a:r>
            <a:endParaRPr lang="ru-RU" sz="32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331" name="PlaceHolder 2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3200" b="0" strike="noStrike" spc="-1">
                <a:solidFill>
                  <a:srgbClr val="000000"/>
                </a:solidFill>
                <a:latin typeface="Avenir Next LT Pro"/>
              </a:rPr>
              <a:t>Click icon to add picture</a:t>
            </a:r>
            <a:endParaRPr lang="ru-RU" sz="32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332" name="PlaceHolder 2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600" b="0" strike="noStrike" spc="-1">
                <a:solidFill>
                  <a:srgbClr val="213B37"/>
                </a:solidFill>
                <a:latin typeface="Avenir Next LT Pro"/>
              </a:rPr>
              <a:t>Click to edit Master text styles</a:t>
            </a:r>
            <a:endParaRPr lang="ru-RU" sz="1600" b="0" strike="noStrike" spc="-1">
              <a:solidFill>
                <a:srgbClr val="213B37"/>
              </a:solidFill>
              <a:latin typeface="Avenir Next LT Pro"/>
            </a:endParaRPr>
          </a:p>
        </p:txBody>
      </p:sp>
      <p:sp>
        <p:nvSpPr>
          <p:cNvPr id="333" name="PlaceHolder 2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06743856-0112-4A63-9396-D622FBDC0E50}" type="datetime">
              <a:rPr lang="en-US" sz="900" b="0" strike="noStrike" cap="all" spc="199">
                <a:solidFill>
                  <a:srgbClr val="94A3C5"/>
                </a:solidFill>
                <a:latin typeface="Avenir Next LT Pro"/>
              </a:rPr>
              <a:t>4/29/2021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334" name="PlaceHolder 2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35" name="PlaceHolder 26"/>
          <p:cNvSpPr>
            <a:spLocks noGrp="1"/>
          </p:cNvSpPr>
          <p:nvPr>
            <p:ph type="sldNum"/>
          </p:nvPr>
        </p:nvSpPr>
        <p:spPr>
          <a:xfrm>
            <a:off x="9906120" y="6356520"/>
            <a:ext cx="14475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DCE7243-C45A-4929-B5D1-A91C225ED667}" type="slidenum">
              <a:rPr lang="en-US" sz="900" b="0" strike="noStrike" cap="all" spc="199">
                <a:solidFill>
                  <a:srgbClr val="94A3C5"/>
                </a:solidFill>
                <a:latin typeface="Avenir Next LT Pro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3" name="CustomShape 2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4" name="CustomShape 3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75" name="Picture 3" descr="Туманный пляж в пастельных тонах"/>
          <p:cNvPicPr/>
          <p:nvPr/>
        </p:nvPicPr>
        <p:blipFill>
          <a:blip r:embed="rId2">
            <a:alphaModFix amt="70000"/>
          </a:blip>
          <a:srcRect t="9320" r="6" b="6409"/>
          <a:stretch/>
        </p:blipFill>
        <p:spPr>
          <a:xfrm>
            <a:off x="-1012680" y="0"/>
            <a:ext cx="13201200" cy="6856200"/>
          </a:xfrm>
          <a:prstGeom prst="rect">
            <a:avLst/>
          </a:prstGeom>
          <a:ln w="0">
            <a:noFill/>
          </a:ln>
        </p:spPr>
      </p:pic>
      <p:grpSp>
        <p:nvGrpSpPr>
          <p:cNvPr id="376" name="Group 4"/>
          <p:cNvGrpSpPr/>
          <p:nvPr/>
        </p:nvGrpSpPr>
        <p:grpSpPr>
          <a:xfrm>
            <a:off x="-76320" y="0"/>
            <a:ext cx="6711480" cy="4495320"/>
            <a:chOff x="-76320" y="0"/>
            <a:chExt cx="6711480" cy="4495320"/>
          </a:xfrm>
        </p:grpSpPr>
        <p:sp>
          <p:nvSpPr>
            <p:cNvPr id="377" name="CustomShape 5"/>
            <p:cNvSpPr/>
            <p:nvPr/>
          </p:nvSpPr>
          <p:spPr>
            <a:xfrm>
              <a:off x="16200" y="16200"/>
              <a:ext cx="6618960" cy="4479120"/>
            </a:xfrm>
            <a:custGeom>
              <a:avLst/>
              <a:gdLst/>
              <a:ahLst/>
              <a:cxnLst/>
              <a:rect l="l" t="t" r="r" b="b"/>
              <a:pathLst>
                <a:path w="7097124" h="4802900">
                  <a:moveTo>
                    <a:pt x="0" y="3198971"/>
                  </a:moveTo>
                  <a:cubicBezTo>
                    <a:pt x="32385" y="3249454"/>
                    <a:pt x="174403" y="3413570"/>
                    <a:pt x="219837" y="3452527"/>
                  </a:cubicBezTo>
                  <a:cubicBezTo>
                    <a:pt x="270701" y="3496151"/>
                    <a:pt x="333756" y="3521869"/>
                    <a:pt x="399288" y="3536347"/>
                  </a:cubicBezTo>
                  <a:cubicBezTo>
                    <a:pt x="512254" y="3561207"/>
                    <a:pt x="629222" y="3550634"/>
                    <a:pt x="744188" y="3536347"/>
                  </a:cubicBezTo>
                  <a:cubicBezTo>
                    <a:pt x="823817" y="3526441"/>
                    <a:pt x="905066" y="3513201"/>
                    <a:pt x="981456" y="3536347"/>
                  </a:cubicBezTo>
                  <a:cubicBezTo>
                    <a:pt x="1032986" y="3551968"/>
                    <a:pt x="1077944" y="3582924"/>
                    <a:pt x="1116997" y="3620167"/>
                  </a:cubicBezTo>
                  <a:cubicBezTo>
                    <a:pt x="1162526" y="3663601"/>
                    <a:pt x="1200245" y="3714369"/>
                    <a:pt x="1236631" y="3765804"/>
                  </a:cubicBezTo>
                  <a:cubicBezTo>
                    <a:pt x="1287304" y="3837337"/>
                    <a:pt x="1336167" y="3910298"/>
                    <a:pt x="1378172" y="3987260"/>
                  </a:cubicBezTo>
                  <a:cubicBezTo>
                    <a:pt x="1440656" y="4101560"/>
                    <a:pt x="1491425" y="4221766"/>
                    <a:pt x="1545622" y="4340352"/>
                  </a:cubicBezTo>
                  <a:cubicBezTo>
                    <a:pt x="1589342" y="4435888"/>
                    <a:pt x="1636014" y="4530376"/>
                    <a:pt x="1697165" y="4615625"/>
                  </a:cubicBezTo>
                  <a:cubicBezTo>
                    <a:pt x="1726025" y="4655820"/>
                    <a:pt x="1759553" y="4692396"/>
                    <a:pt x="1800892" y="4719352"/>
                  </a:cubicBezTo>
                  <a:cubicBezTo>
                    <a:pt x="1917097" y="4795076"/>
                    <a:pt x="2065592" y="4776121"/>
                    <a:pt x="2205609" y="4765262"/>
                  </a:cubicBezTo>
                  <a:cubicBezTo>
                    <a:pt x="2356866" y="4753452"/>
                    <a:pt x="2508599" y="4746117"/>
                    <a:pt x="2658237" y="4721352"/>
                  </a:cubicBezTo>
                  <a:cubicBezTo>
                    <a:pt x="2713863" y="4712208"/>
                    <a:pt x="2769394" y="4701445"/>
                    <a:pt x="2825686" y="4701445"/>
                  </a:cubicBezTo>
                  <a:cubicBezTo>
                    <a:pt x="2927509" y="4701254"/>
                    <a:pt x="3025331" y="4736116"/>
                    <a:pt x="3124772" y="4759262"/>
                  </a:cubicBezTo>
                  <a:cubicBezTo>
                    <a:pt x="3226880" y="4782979"/>
                    <a:pt x="3331083" y="4796219"/>
                    <a:pt x="3435858" y="4801172"/>
                  </a:cubicBezTo>
                  <a:cubicBezTo>
                    <a:pt x="3531394" y="4805648"/>
                    <a:pt x="3627692" y="4802886"/>
                    <a:pt x="3718941" y="4775264"/>
                  </a:cubicBezTo>
                  <a:cubicBezTo>
                    <a:pt x="3820001" y="4744593"/>
                    <a:pt x="3909441" y="4685824"/>
                    <a:pt x="3992118" y="4619625"/>
                  </a:cubicBezTo>
                  <a:cubicBezTo>
                    <a:pt x="4072985" y="4554951"/>
                    <a:pt x="4147376" y="4482656"/>
                    <a:pt x="4219385" y="4408170"/>
                  </a:cubicBezTo>
                  <a:cubicBezTo>
                    <a:pt x="4337780" y="4285679"/>
                    <a:pt x="4450937" y="4158234"/>
                    <a:pt x="4564285" y="4031171"/>
                  </a:cubicBezTo>
                  <a:cubicBezTo>
                    <a:pt x="4665536" y="3917728"/>
                    <a:pt x="4767072" y="3804666"/>
                    <a:pt x="4871371" y="3694081"/>
                  </a:cubicBezTo>
                  <a:cubicBezTo>
                    <a:pt x="5012722" y="3544062"/>
                    <a:pt x="5160455" y="3399854"/>
                    <a:pt x="5292090" y="3241262"/>
                  </a:cubicBezTo>
                  <a:cubicBezTo>
                    <a:pt x="5387912" y="3125819"/>
                    <a:pt x="5474970" y="3003328"/>
                    <a:pt x="5551265" y="2874169"/>
                  </a:cubicBezTo>
                  <a:cubicBezTo>
                    <a:pt x="5639848" y="2724341"/>
                    <a:pt x="5714524" y="2566987"/>
                    <a:pt x="5788533" y="2409349"/>
                  </a:cubicBezTo>
                  <a:cubicBezTo>
                    <a:pt x="5838064" y="2303812"/>
                    <a:pt x="5887593" y="2197322"/>
                    <a:pt x="5959983" y="2106168"/>
                  </a:cubicBezTo>
                  <a:cubicBezTo>
                    <a:pt x="6030945" y="2016824"/>
                    <a:pt x="6121051" y="1945481"/>
                    <a:pt x="6209252" y="1872806"/>
                  </a:cubicBezTo>
                  <a:cubicBezTo>
                    <a:pt x="6311456" y="1788509"/>
                    <a:pt x="6410897" y="1701070"/>
                    <a:pt x="6510338" y="1613440"/>
                  </a:cubicBezTo>
                  <a:cubicBezTo>
                    <a:pt x="6605874" y="1529334"/>
                    <a:pt x="6700076" y="1443419"/>
                    <a:pt x="6779514" y="1344168"/>
                  </a:cubicBezTo>
                  <a:cubicBezTo>
                    <a:pt x="6866573" y="1235393"/>
                    <a:pt x="6933248" y="1112139"/>
                    <a:pt x="6994874" y="987076"/>
                  </a:cubicBezTo>
                  <a:cubicBezTo>
                    <a:pt x="7042118" y="891159"/>
                    <a:pt x="7084219" y="792004"/>
                    <a:pt x="7094601" y="685895"/>
                  </a:cubicBezTo>
                  <a:cubicBezTo>
                    <a:pt x="7110699" y="520732"/>
                    <a:pt x="7048405" y="359093"/>
                    <a:pt x="6947059" y="227076"/>
                  </a:cubicBezTo>
                  <a:cubicBezTo>
                    <a:pt x="6861430" y="115538"/>
                    <a:pt x="6739128" y="0"/>
                    <a:pt x="6739128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8" name="CustomShape 6"/>
            <p:cNvSpPr/>
            <p:nvPr/>
          </p:nvSpPr>
          <p:spPr>
            <a:xfrm>
              <a:off x="16200" y="9000"/>
              <a:ext cx="6460560" cy="4383000"/>
            </a:xfrm>
            <a:custGeom>
              <a:avLst/>
              <a:gdLst/>
              <a:ahLst/>
              <a:cxnLst/>
              <a:rect l="l" t="t" r="r" b="b"/>
              <a:pathLst>
                <a:path w="6891548" h="4699949">
                  <a:moveTo>
                    <a:pt x="0" y="2860739"/>
                  </a:moveTo>
                  <a:cubicBezTo>
                    <a:pt x="32861" y="2919603"/>
                    <a:pt x="133255" y="3102674"/>
                    <a:pt x="175451" y="3155252"/>
                  </a:cubicBezTo>
                  <a:cubicBezTo>
                    <a:pt x="221266" y="3212402"/>
                    <a:pt x="275939" y="3262598"/>
                    <a:pt x="341567" y="3294888"/>
                  </a:cubicBezTo>
                  <a:cubicBezTo>
                    <a:pt x="408432" y="3327845"/>
                    <a:pt x="483108" y="3340132"/>
                    <a:pt x="557594" y="3336417"/>
                  </a:cubicBezTo>
                  <a:cubicBezTo>
                    <a:pt x="626936" y="3332988"/>
                    <a:pt x="695420" y="3315653"/>
                    <a:pt x="753618" y="3278220"/>
                  </a:cubicBezTo>
                  <a:cubicBezTo>
                    <a:pt x="800957" y="3247739"/>
                    <a:pt x="839915" y="3204972"/>
                    <a:pt x="858298" y="3151918"/>
                  </a:cubicBezTo>
                  <a:cubicBezTo>
                    <a:pt x="885349" y="3073718"/>
                    <a:pt x="862203" y="2989803"/>
                    <a:pt x="846677" y="2907506"/>
                  </a:cubicBezTo>
                  <a:cubicBezTo>
                    <a:pt x="830485" y="2821591"/>
                    <a:pt x="822293" y="2734437"/>
                    <a:pt x="808482" y="2648141"/>
                  </a:cubicBezTo>
                  <a:cubicBezTo>
                    <a:pt x="801243" y="2603183"/>
                    <a:pt x="792671" y="2558415"/>
                    <a:pt x="785241" y="2513457"/>
                  </a:cubicBezTo>
                  <a:cubicBezTo>
                    <a:pt x="779431" y="2478405"/>
                    <a:pt x="774383" y="2442401"/>
                    <a:pt x="785241" y="2408682"/>
                  </a:cubicBezTo>
                  <a:cubicBezTo>
                    <a:pt x="802291" y="2355723"/>
                    <a:pt x="853631" y="2324576"/>
                    <a:pt x="908209" y="2310575"/>
                  </a:cubicBezTo>
                  <a:cubicBezTo>
                    <a:pt x="968502" y="2295144"/>
                    <a:pt x="1032129" y="2301050"/>
                    <a:pt x="1089279" y="2325529"/>
                  </a:cubicBezTo>
                  <a:cubicBezTo>
                    <a:pt x="1132523" y="2344007"/>
                    <a:pt x="1170718" y="2372678"/>
                    <a:pt x="1198912" y="2410301"/>
                  </a:cubicBezTo>
                  <a:cubicBezTo>
                    <a:pt x="1247299" y="2474690"/>
                    <a:pt x="1260443" y="2557558"/>
                    <a:pt x="1252061" y="2638044"/>
                  </a:cubicBezTo>
                  <a:cubicBezTo>
                    <a:pt x="1240060" y="2753487"/>
                    <a:pt x="1184148" y="2858357"/>
                    <a:pt x="1147382" y="2968847"/>
                  </a:cubicBezTo>
                  <a:cubicBezTo>
                    <a:pt x="1122998" y="3041999"/>
                    <a:pt x="1106900" y="3118485"/>
                    <a:pt x="1115854" y="3194971"/>
                  </a:cubicBezTo>
                  <a:cubicBezTo>
                    <a:pt x="1126426" y="3285649"/>
                    <a:pt x="1171099" y="3367469"/>
                    <a:pt x="1215580" y="3447669"/>
                  </a:cubicBezTo>
                  <a:cubicBezTo>
                    <a:pt x="1277207" y="3558921"/>
                    <a:pt x="1340072" y="3669602"/>
                    <a:pt x="1396651" y="3783425"/>
                  </a:cubicBezTo>
                  <a:cubicBezTo>
                    <a:pt x="1434751" y="3860006"/>
                    <a:pt x="1469993" y="3937921"/>
                    <a:pt x="1507998" y="4014502"/>
                  </a:cubicBezTo>
                  <a:cubicBezTo>
                    <a:pt x="1558957" y="4117086"/>
                    <a:pt x="1614964" y="4217194"/>
                    <a:pt x="1678400" y="4312634"/>
                  </a:cubicBezTo>
                  <a:cubicBezTo>
                    <a:pt x="1724692" y="4382357"/>
                    <a:pt x="1775079" y="4449890"/>
                    <a:pt x="1838706" y="4504182"/>
                  </a:cubicBezTo>
                  <a:cubicBezTo>
                    <a:pt x="1885379" y="4543997"/>
                    <a:pt x="1938338" y="4576001"/>
                    <a:pt x="1996630" y="4595146"/>
                  </a:cubicBezTo>
                  <a:cubicBezTo>
                    <a:pt x="2073307" y="4620387"/>
                    <a:pt x="2155031" y="4622006"/>
                    <a:pt x="2235899" y="4623912"/>
                  </a:cubicBezTo>
                  <a:cubicBezTo>
                    <a:pt x="2311718" y="4625626"/>
                    <a:pt x="2387536" y="4627531"/>
                    <a:pt x="2463165" y="4623912"/>
                  </a:cubicBezTo>
                  <a:cubicBezTo>
                    <a:pt x="2562892" y="4619149"/>
                    <a:pt x="2661857" y="4605147"/>
                    <a:pt x="2761583" y="4599528"/>
                  </a:cubicBezTo>
                  <a:cubicBezTo>
                    <a:pt x="2804160" y="4597146"/>
                    <a:pt x="2846927" y="4596289"/>
                    <a:pt x="2889504" y="4599528"/>
                  </a:cubicBezTo>
                  <a:cubicBezTo>
                    <a:pt x="2976277" y="4606100"/>
                    <a:pt x="3060573" y="4629246"/>
                    <a:pt x="3145250" y="4649534"/>
                  </a:cubicBezTo>
                  <a:cubicBezTo>
                    <a:pt x="3255074" y="4675918"/>
                    <a:pt x="3366326" y="4698016"/>
                    <a:pt x="3479197" y="4699826"/>
                  </a:cubicBezTo>
                  <a:cubicBezTo>
                    <a:pt x="3585210" y="4701540"/>
                    <a:pt x="3691700" y="4685633"/>
                    <a:pt x="3786283" y="4638008"/>
                  </a:cubicBezTo>
                  <a:cubicBezTo>
                    <a:pt x="3862578" y="4599623"/>
                    <a:pt x="3927253" y="4542758"/>
                    <a:pt x="3991642" y="4486371"/>
                  </a:cubicBezTo>
                  <a:cubicBezTo>
                    <a:pt x="4064984" y="4422172"/>
                    <a:pt x="4138708" y="4358355"/>
                    <a:pt x="4207002" y="4288917"/>
                  </a:cubicBezTo>
                  <a:cubicBezTo>
                    <a:pt x="4282631" y="4211955"/>
                    <a:pt x="4351401" y="4128611"/>
                    <a:pt x="4420362" y="4045553"/>
                  </a:cubicBezTo>
                  <a:cubicBezTo>
                    <a:pt x="4488085" y="3964020"/>
                    <a:pt x="4556379" y="3882676"/>
                    <a:pt x="4629722" y="3806190"/>
                  </a:cubicBezTo>
                  <a:cubicBezTo>
                    <a:pt x="4732211" y="3699224"/>
                    <a:pt x="4844796" y="3602260"/>
                    <a:pt x="4943761" y="3491960"/>
                  </a:cubicBezTo>
                  <a:cubicBezTo>
                    <a:pt x="4991386" y="3438906"/>
                    <a:pt x="5035677" y="3382995"/>
                    <a:pt x="5080349" y="3327368"/>
                  </a:cubicBezTo>
                  <a:cubicBezTo>
                    <a:pt x="5165980" y="3220688"/>
                    <a:pt x="5253419" y="3115151"/>
                    <a:pt x="5327618" y="3000185"/>
                  </a:cubicBezTo>
                  <a:cubicBezTo>
                    <a:pt x="5390483" y="2902839"/>
                    <a:pt x="5443442" y="2799493"/>
                    <a:pt x="5489163" y="2693003"/>
                  </a:cubicBezTo>
                  <a:cubicBezTo>
                    <a:pt x="5532406" y="2592229"/>
                    <a:pt x="5569077" y="2488787"/>
                    <a:pt x="5606796" y="2385822"/>
                  </a:cubicBezTo>
                  <a:cubicBezTo>
                    <a:pt x="5652135" y="2261902"/>
                    <a:pt x="5699093" y="2137410"/>
                    <a:pt x="5776246" y="2030730"/>
                  </a:cubicBezTo>
                  <a:cubicBezTo>
                    <a:pt x="5831872" y="1953768"/>
                    <a:pt x="5901500" y="1888427"/>
                    <a:pt x="5976652" y="1830229"/>
                  </a:cubicBezTo>
                  <a:cubicBezTo>
                    <a:pt x="6047042" y="1775746"/>
                    <a:pt x="6121813" y="1727359"/>
                    <a:pt x="6196965" y="1679639"/>
                  </a:cubicBezTo>
                  <a:cubicBezTo>
                    <a:pt x="6286119" y="1622965"/>
                    <a:pt x="6375940" y="1566767"/>
                    <a:pt x="6456140" y="1498092"/>
                  </a:cubicBezTo>
                  <a:cubicBezTo>
                    <a:pt x="6534341" y="1431227"/>
                    <a:pt x="6602063" y="1353217"/>
                    <a:pt x="6663500" y="1270635"/>
                  </a:cubicBezTo>
                  <a:cubicBezTo>
                    <a:pt x="6737509" y="1171194"/>
                    <a:pt x="6802374" y="1064514"/>
                    <a:pt x="6842951" y="947452"/>
                  </a:cubicBezTo>
                  <a:cubicBezTo>
                    <a:pt x="6871240" y="865823"/>
                    <a:pt x="6887051" y="780383"/>
                    <a:pt x="6890766" y="694087"/>
                  </a:cubicBezTo>
                  <a:cubicBezTo>
                    <a:pt x="6893719" y="625888"/>
                    <a:pt x="6888861" y="557117"/>
                    <a:pt x="6866858" y="492633"/>
                  </a:cubicBezTo>
                  <a:cubicBezTo>
                    <a:pt x="6831616" y="389573"/>
                    <a:pt x="6755511" y="307848"/>
                    <a:pt x="6675406" y="233267"/>
                  </a:cubicBezTo>
                  <a:cubicBezTo>
                    <a:pt x="6607588" y="170402"/>
                    <a:pt x="6496336" y="56007"/>
                    <a:pt x="642261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9" name="CustomShape 7"/>
            <p:cNvSpPr/>
            <p:nvPr/>
          </p:nvSpPr>
          <p:spPr>
            <a:xfrm>
              <a:off x="-76320" y="0"/>
              <a:ext cx="8640" cy="8640"/>
            </a:xfrm>
            <a:prstGeom prst="rect">
              <a:avLst/>
            </a:prstGeom>
            <a:noFill/>
            <a:ln w="12700" cap="rnd">
              <a:solidFill>
                <a:schemeClr val="bg2">
                  <a:alpha val="24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0" name="CustomShape 8"/>
            <p:cNvSpPr/>
            <p:nvPr/>
          </p:nvSpPr>
          <p:spPr>
            <a:xfrm>
              <a:off x="19800" y="13680"/>
              <a:ext cx="6201360" cy="4248360"/>
            </a:xfrm>
            <a:custGeom>
              <a:avLst/>
              <a:gdLst/>
              <a:ahLst/>
              <a:cxnLst/>
              <a:rect l="l" t="t" r="r" b="b"/>
              <a:pathLst>
                <a:path w="6649344" h="4555608">
                  <a:moveTo>
                    <a:pt x="6072569" y="0"/>
                  </a:moveTo>
                  <a:cubicBezTo>
                    <a:pt x="6092857" y="34576"/>
                    <a:pt x="6094000" y="127349"/>
                    <a:pt x="6201347" y="218218"/>
                  </a:cubicBezTo>
                  <a:cubicBezTo>
                    <a:pt x="6308789" y="309086"/>
                    <a:pt x="6430518" y="383858"/>
                    <a:pt x="6519101" y="492919"/>
                  </a:cubicBezTo>
                  <a:cubicBezTo>
                    <a:pt x="6588919" y="578834"/>
                    <a:pt x="6640449" y="679704"/>
                    <a:pt x="6648260" y="789718"/>
                  </a:cubicBezTo>
                  <a:cubicBezTo>
                    <a:pt x="6655880" y="896303"/>
                    <a:pt x="6622542" y="1000411"/>
                    <a:pt x="6574060" y="1096137"/>
                  </a:cubicBezTo>
                  <a:cubicBezTo>
                    <a:pt x="6526054" y="1191101"/>
                    <a:pt x="6463570" y="1278160"/>
                    <a:pt x="6385084" y="1349883"/>
                  </a:cubicBezTo>
                  <a:cubicBezTo>
                    <a:pt x="6309170" y="1419225"/>
                    <a:pt x="6220397" y="1472660"/>
                    <a:pt x="6126671" y="1515047"/>
                  </a:cubicBezTo>
                  <a:cubicBezTo>
                    <a:pt x="6035707" y="1556194"/>
                    <a:pt x="5940362" y="1586960"/>
                    <a:pt x="5851493" y="1632299"/>
                  </a:cubicBezTo>
                  <a:cubicBezTo>
                    <a:pt x="5787390" y="1665065"/>
                    <a:pt x="5726906" y="1705356"/>
                    <a:pt x="5679187" y="1759172"/>
                  </a:cubicBezTo>
                  <a:cubicBezTo>
                    <a:pt x="5627180" y="1817846"/>
                    <a:pt x="5593176" y="1889569"/>
                    <a:pt x="5564314" y="1962626"/>
                  </a:cubicBezTo>
                  <a:cubicBezTo>
                    <a:pt x="5527834" y="2054923"/>
                    <a:pt x="5499354" y="2149983"/>
                    <a:pt x="5470970" y="2245138"/>
                  </a:cubicBezTo>
                  <a:cubicBezTo>
                    <a:pt x="5448872" y="2319147"/>
                    <a:pt x="5426869" y="2393252"/>
                    <a:pt x="5406390" y="2467737"/>
                  </a:cubicBezTo>
                  <a:cubicBezTo>
                    <a:pt x="5382673" y="2553938"/>
                    <a:pt x="5360765" y="2640902"/>
                    <a:pt x="5327428" y="2723864"/>
                  </a:cubicBezTo>
                  <a:cubicBezTo>
                    <a:pt x="5292757" y="2810066"/>
                    <a:pt x="5246275" y="2890838"/>
                    <a:pt x="5198269" y="2970467"/>
                  </a:cubicBezTo>
                  <a:cubicBezTo>
                    <a:pt x="5162074" y="3030379"/>
                    <a:pt x="5124927" y="3089625"/>
                    <a:pt x="5085779" y="3147632"/>
                  </a:cubicBezTo>
                  <a:cubicBezTo>
                    <a:pt x="5011293" y="3258026"/>
                    <a:pt x="4929854" y="3363659"/>
                    <a:pt x="4839367" y="3461195"/>
                  </a:cubicBezTo>
                  <a:cubicBezTo>
                    <a:pt x="4775264" y="3530251"/>
                    <a:pt x="4706779" y="3595021"/>
                    <a:pt x="4639628" y="3661125"/>
                  </a:cubicBezTo>
                  <a:cubicBezTo>
                    <a:pt x="4581620" y="3717989"/>
                    <a:pt x="4524661" y="3775901"/>
                    <a:pt x="4467320" y="3833432"/>
                  </a:cubicBezTo>
                  <a:cubicBezTo>
                    <a:pt x="4409218" y="3891820"/>
                    <a:pt x="4350925" y="3949922"/>
                    <a:pt x="4292632" y="4008215"/>
                  </a:cubicBezTo>
                  <a:cubicBezTo>
                    <a:pt x="4187285" y="4113467"/>
                    <a:pt x="4082129" y="4218909"/>
                    <a:pt x="3976783" y="4324160"/>
                  </a:cubicBezTo>
                  <a:cubicBezTo>
                    <a:pt x="3920014" y="4380929"/>
                    <a:pt x="3862673" y="4437793"/>
                    <a:pt x="3793712" y="4478560"/>
                  </a:cubicBezTo>
                  <a:cubicBezTo>
                    <a:pt x="3707797" y="4529328"/>
                    <a:pt x="3608832" y="4551712"/>
                    <a:pt x="3509010" y="4555141"/>
                  </a:cubicBezTo>
                  <a:cubicBezTo>
                    <a:pt x="3331845" y="4561237"/>
                    <a:pt x="3159347" y="4506087"/>
                    <a:pt x="2982659" y="4488085"/>
                  </a:cubicBezTo>
                  <a:cubicBezTo>
                    <a:pt x="2796064" y="4469130"/>
                    <a:pt x="2608135" y="4491323"/>
                    <a:pt x="2420398" y="4488085"/>
                  </a:cubicBezTo>
                  <a:cubicBezTo>
                    <a:pt x="2338673" y="4486656"/>
                    <a:pt x="2256949" y="4480084"/>
                    <a:pt x="2176939" y="4463034"/>
                  </a:cubicBezTo>
                  <a:cubicBezTo>
                    <a:pt x="2039207" y="4433697"/>
                    <a:pt x="1908429" y="4373499"/>
                    <a:pt x="1810607" y="4272629"/>
                  </a:cubicBezTo>
                  <a:cubicBezTo>
                    <a:pt x="1723358" y="4182618"/>
                    <a:pt x="1669637" y="4067175"/>
                    <a:pt x="1615345" y="3953733"/>
                  </a:cubicBezTo>
                  <a:cubicBezTo>
                    <a:pt x="1561243" y="3840671"/>
                    <a:pt x="1505807" y="3728180"/>
                    <a:pt x="1455801" y="3613309"/>
                  </a:cubicBezTo>
                  <a:cubicBezTo>
                    <a:pt x="1413129" y="3515392"/>
                    <a:pt x="1374553" y="3414998"/>
                    <a:pt x="1362742" y="3309080"/>
                  </a:cubicBezTo>
                  <a:cubicBezTo>
                    <a:pt x="1346073" y="3158966"/>
                    <a:pt x="1384649" y="3010091"/>
                    <a:pt x="1429226" y="2865215"/>
                  </a:cubicBezTo>
                  <a:cubicBezTo>
                    <a:pt x="1471898" y="2726627"/>
                    <a:pt x="1522190" y="2585657"/>
                    <a:pt x="1493996" y="2444591"/>
                  </a:cubicBezTo>
                  <a:cubicBezTo>
                    <a:pt x="1478280" y="2365915"/>
                    <a:pt x="1439513" y="2293144"/>
                    <a:pt x="1379315" y="2240090"/>
                  </a:cubicBezTo>
                  <a:cubicBezTo>
                    <a:pt x="1339215" y="2204752"/>
                    <a:pt x="1291495" y="2179796"/>
                    <a:pt x="1243108" y="2156936"/>
                  </a:cubicBezTo>
                  <a:cubicBezTo>
                    <a:pt x="1143476" y="2110073"/>
                    <a:pt x="1038511" y="2069973"/>
                    <a:pt x="929069" y="2075498"/>
                  </a:cubicBezTo>
                  <a:cubicBezTo>
                    <a:pt x="862870" y="2078831"/>
                    <a:pt x="799052" y="2098643"/>
                    <a:pt x="736282" y="2120360"/>
                  </a:cubicBezTo>
                  <a:cubicBezTo>
                    <a:pt x="632365" y="2156365"/>
                    <a:pt x="492633" y="2168366"/>
                    <a:pt x="443865" y="2266664"/>
                  </a:cubicBezTo>
                  <a:cubicBezTo>
                    <a:pt x="229648" y="2699480"/>
                    <a:pt x="8858" y="2576036"/>
                    <a:pt x="0" y="2592229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1" name="CustomShape 9"/>
            <p:cNvSpPr/>
            <p:nvPr/>
          </p:nvSpPr>
          <p:spPr>
            <a:xfrm>
              <a:off x="19800" y="9000"/>
              <a:ext cx="5904000" cy="4124160"/>
            </a:xfrm>
            <a:custGeom>
              <a:avLst/>
              <a:gdLst/>
              <a:ahLst/>
              <a:cxnLst/>
              <a:rect l="l" t="t" r="r" b="b"/>
              <a:pathLst>
                <a:path w="6330393" h="4422324">
                  <a:moveTo>
                    <a:pt x="0" y="2249519"/>
                  </a:moveTo>
                  <a:cubicBezTo>
                    <a:pt x="166592" y="2158746"/>
                    <a:pt x="472059" y="2022443"/>
                    <a:pt x="653129" y="1966532"/>
                  </a:cubicBezTo>
                  <a:cubicBezTo>
                    <a:pt x="756761" y="1934528"/>
                    <a:pt x="864489" y="1915573"/>
                    <a:pt x="972122" y="1926622"/>
                  </a:cubicBezTo>
                  <a:cubicBezTo>
                    <a:pt x="1100423" y="1939766"/>
                    <a:pt x="1219581" y="1994630"/>
                    <a:pt x="1340168" y="2041398"/>
                  </a:cubicBezTo>
                  <a:cubicBezTo>
                    <a:pt x="1419987" y="2072354"/>
                    <a:pt x="1501140" y="2101025"/>
                    <a:pt x="1572768" y="2147697"/>
                  </a:cubicBezTo>
                  <a:cubicBezTo>
                    <a:pt x="1654874" y="2201132"/>
                    <a:pt x="1723454" y="2276285"/>
                    <a:pt x="1747647" y="2370677"/>
                  </a:cubicBezTo>
                  <a:cubicBezTo>
                    <a:pt x="1769840" y="2457545"/>
                    <a:pt x="1750981" y="2547842"/>
                    <a:pt x="1718596" y="2632043"/>
                  </a:cubicBezTo>
                  <a:cubicBezTo>
                    <a:pt x="1676876" y="2740152"/>
                    <a:pt x="1615345" y="2839403"/>
                    <a:pt x="1575054" y="2947988"/>
                  </a:cubicBezTo>
                  <a:cubicBezTo>
                    <a:pt x="1514094" y="3112199"/>
                    <a:pt x="1505141" y="3291269"/>
                    <a:pt x="1543431" y="3462147"/>
                  </a:cubicBezTo>
                  <a:cubicBezTo>
                    <a:pt x="1569244" y="3577114"/>
                    <a:pt x="1617536" y="3685318"/>
                    <a:pt x="1666875" y="3792474"/>
                  </a:cubicBezTo>
                  <a:cubicBezTo>
                    <a:pt x="1707261" y="3880199"/>
                    <a:pt x="1748600" y="3967734"/>
                    <a:pt x="1801844" y="4048125"/>
                  </a:cubicBezTo>
                  <a:cubicBezTo>
                    <a:pt x="1857185" y="4131659"/>
                    <a:pt x="1925669" y="4206431"/>
                    <a:pt x="2011490" y="4257866"/>
                  </a:cubicBezTo>
                  <a:cubicBezTo>
                    <a:pt x="2122837" y="4324636"/>
                    <a:pt x="2253615" y="4347020"/>
                    <a:pt x="2383727" y="4353687"/>
                  </a:cubicBezTo>
                  <a:cubicBezTo>
                    <a:pt x="2504027" y="4359879"/>
                    <a:pt x="2624614" y="4351973"/>
                    <a:pt x="2745105" y="4353687"/>
                  </a:cubicBezTo>
                  <a:cubicBezTo>
                    <a:pt x="2830640" y="4354925"/>
                    <a:pt x="2915984" y="4361688"/>
                    <a:pt x="3001232" y="4368927"/>
                  </a:cubicBezTo>
                  <a:cubicBezTo>
                    <a:pt x="3106674" y="4377881"/>
                    <a:pt x="3212211" y="4386739"/>
                    <a:pt x="3316891" y="4402170"/>
                  </a:cubicBezTo>
                  <a:cubicBezTo>
                    <a:pt x="3404426" y="4415028"/>
                    <a:pt x="3493008" y="4433697"/>
                    <a:pt x="3578543" y="4413218"/>
                  </a:cubicBezTo>
                  <a:cubicBezTo>
                    <a:pt x="3639598" y="4398645"/>
                    <a:pt x="3693890" y="4365403"/>
                    <a:pt x="3746087" y="4330065"/>
                  </a:cubicBezTo>
                  <a:cubicBezTo>
                    <a:pt x="3829622" y="4273677"/>
                    <a:pt x="3909727" y="4212431"/>
                    <a:pt x="3986689" y="4147280"/>
                  </a:cubicBezTo>
                  <a:cubicBezTo>
                    <a:pt x="4157282" y="4002881"/>
                    <a:pt x="4311206" y="3840290"/>
                    <a:pt x="4469987" y="3682841"/>
                  </a:cubicBezTo>
                  <a:cubicBezTo>
                    <a:pt x="4561332" y="3592259"/>
                    <a:pt x="4653915" y="3503009"/>
                    <a:pt x="4742784" y="3409950"/>
                  </a:cubicBezTo>
                  <a:cubicBezTo>
                    <a:pt x="4847558" y="3300222"/>
                    <a:pt x="4947190" y="3185255"/>
                    <a:pt x="5029867" y="3058097"/>
                  </a:cubicBezTo>
                  <a:cubicBezTo>
                    <a:pt x="5107305" y="2939129"/>
                    <a:pt x="5168646" y="2810351"/>
                    <a:pt x="5211699" y="2675096"/>
                  </a:cubicBezTo>
                  <a:cubicBezTo>
                    <a:pt x="5267516" y="2500027"/>
                    <a:pt x="5292186" y="2317147"/>
                    <a:pt x="5326571" y="2136458"/>
                  </a:cubicBezTo>
                  <a:cubicBezTo>
                    <a:pt x="5349812" y="2014347"/>
                    <a:pt x="5378672" y="1893380"/>
                    <a:pt x="5407914" y="1772603"/>
                  </a:cubicBezTo>
                  <a:cubicBezTo>
                    <a:pt x="5434299" y="1663446"/>
                    <a:pt x="5460683" y="1552861"/>
                    <a:pt x="5517928" y="1456658"/>
                  </a:cubicBezTo>
                  <a:cubicBezTo>
                    <a:pt x="5550408" y="1402080"/>
                    <a:pt x="5592889" y="1353312"/>
                    <a:pt x="5649563" y="1325023"/>
                  </a:cubicBezTo>
                  <a:cubicBezTo>
                    <a:pt x="5744528" y="1277493"/>
                    <a:pt x="5856065" y="1296924"/>
                    <a:pt x="5963031" y="1289114"/>
                  </a:cubicBezTo>
                  <a:cubicBezTo>
                    <a:pt x="6042279" y="1283303"/>
                    <a:pt x="6120479" y="1262539"/>
                    <a:pt x="6185535" y="1217295"/>
                  </a:cubicBezTo>
                  <a:cubicBezTo>
                    <a:pt x="6261164" y="1164717"/>
                    <a:pt x="6312694" y="1083374"/>
                    <a:pt x="6326696" y="992315"/>
                  </a:cubicBezTo>
                  <a:cubicBezTo>
                    <a:pt x="6335459" y="935450"/>
                    <a:pt x="6328791" y="877253"/>
                    <a:pt x="6305169" y="824770"/>
                  </a:cubicBezTo>
                  <a:cubicBezTo>
                    <a:pt x="6273927" y="755333"/>
                    <a:pt x="6217158" y="701897"/>
                    <a:pt x="6156865" y="654844"/>
                  </a:cubicBezTo>
                  <a:cubicBezTo>
                    <a:pt x="6080379" y="595217"/>
                    <a:pt x="5996750" y="545687"/>
                    <a:pt x="5908072" y="506444"/>
                  </a:cubicBezTo>
                  <a:cubicBezTo>
                    <a:pt x="5803964" y="460343"/>
                    <a:pt x="5692807" y="426815"/>
                    <a:pt x="5606605" y="353282"/>
                  </a:cubicBezTo>
                  <a:cubicBezTo>
                    <a:pt x="5549170" y="304229"/>
                    <a:pt x="5503259" y="238887"/>
                    <a:pt x="5506117" y="164211"/>
                  </a:cubicBezTo>
                  <a:cubicBezTo>
                    <a:pt x="5508213" y="106109"/>
                    <a:pt x="5598890" y="0"/>
                    <a:pt x="55988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2" name="CustomShape 10"/>
            <p:cNvSpPr/>
            <p:nvPr/>
          </p:nvSpPr>
          <p:spPr>
            <a:xfrm>
              <a:off x="16200" y="9000"/>
              <a:ext cx="2306520" cy="1960920"/>
            </a:xfrm>
            <a:custGeom>
              <a:avLst/>
              <a:gdLst/>
              <a:ahLst/>
              <a:cxnLst/>
              <a:rect l="l" t="t" r="r" b="b"/>
              <a:pathLst>
                <a:path w="2563086" h="2102929">
                  <a:moveTo>
                    <a:pt x="0" y="2102930"/>
                  </a:moveTo>
                  <a:cubicBezTo>
                    <a:pt x="182499" y="1964341"/>
                    <a:pt x="402717" y="1887855"/>
                    <a:pt x="625888" y="1834229"/>
                  </a:cubicBezTo>
                  <a:cubicBezTo>
                    <a:pt x="733711" y="1808321"/>
                    <a:pt x="843248" y="1789557"/>
                    <a:pt x="954024" y="1789938"/>
                  </a:cubicBezTo>
                  <a:cubicBezTo>
                    <a:pt x="1098995" y="1790414"/>
                    <a:pt x="1241965" y="1822609"/>
                    <a:pt x="1379125" y="1870329"/>
                  </a:cubicBezTo>
                  <a:cubicBezTo>
                    <a:pt x="1526191" y="1921478"/>
                    <a:pt x="1666780" y="1992059"/>
                    <a:pt x="1819466" y="2021300"/>
                  </a:cubicBezTo>
                  <a:cubicBezTo>
                    <a:pt x="1952244" y="2046827"/>
                    <a:pt x="2088356" y="2037112"/>
                    <a:pt x="2221040" y="2010251"/>
                  </a:cubicBezTo>
                  <a:cubicBezTo>
                    <a:pt x="2329720" y="1988249"/>
                    <a:pt x="2440877" y="1954530"/>
                    <a:pt x="2507647" y="1867567"/>
                  </a:cubicBezTo>
                  <a:cubicBezTo>
                    <a:pt x="2554320" y="1806702"/>
                    <a:pt x="2570226" y="1729073"/>
                    <a:pt x="2560225" y="1652873"/>
                  </a:cubicBezTo>
                  <a:cubicBezTo>
                    <a:pt x="2541270" y="1508665"/>
                    <a:pt x="2436019" y="1396175"/>
                    <a:pt x="2328958" y="1295495"/>
                  </a:cubicBezTo>
                  <a:cubicBezTo>
                    <a:pt x="2131314" y="1109567"/>
                    <a:pt x="1908429" y="953643"/>
                    <a:pt x="1676686" y="812292"/>
                  </a:cubicBezTo>
                  <a:cubicBezTo>
                    <a:pt x="1597152" y="763810"/>
                    <a:pt x="1516856" y="716756"/>
                    <a:pt x="1436942" y="669036"/>
                  </a:cubicBezTo>
                  <a:cubicBezTo>
                    <a:pt x="1343216" y="613029"/>
                    <a:pt x="1250442" y="555498"/>
                    <a:pt x="1157288" y="498634"/>
                  </a:cubicBezTo>
                  <a:cubicBezTo>
                    <a:pt x="1080611" y="451866"/>
                    <a:pt x="1003745" y="405479"/>
                    <a:pt x="928783" y="355949"/>
                  </a:cubicBezTo>
                  <a:cubicBezTo>
                    <a:pt x="834200" y="293465"/>
                    <a:pt x="743140" y="225552"/>
                    <a:pt x="649510" y="161639"/>
                  </a:cubicBezTo>
                  <a:cubicBezTo>
                    <a:pt x="539496" y="86487"/>
                    <a:pt x="373190" y="0"/>
                    <a:pt x="37319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3" name="CustomShape 11"/>
            <p:cNvSpPr/>
            <p:nvPr/>
          </p:nvSpPr>
          <p:spPr>
            <a:xfrm>
              <a:off x="-76320" y="0"/>
              <a:ext cx="8640" cy="8640"/>
            </a:xfrm>
            <a:prstGeom prst="rect">
              <a:avLst/>
            </a:prstGeom>
            <a:noFill/>
            <a:ln w="12700" cap="rnd">
              <a:solidFill>
                <a:schemeClr val="bg2">
                  <a:alpha val="24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4" name="CustomShape 12"/>
            <p:cNvSpPr/>
            <p:nvPr/>
          </p:nvSpPr>
          <p:spPr>
            <a:xfrm>
              <a:off x="-76320" y="0"/>
              <a:ext cx="8640" cy="8640"/>
            </a:xfrm>
            <a:prstGeom prst="rect">
              <a:avLst/>
            </a:prstGeom>
            <a:noFill/>
            <a:ln w="12700" cap="rnd">
              <a:solidFill>
                <a:schemeClr val="bg2">
                  <a:alpha val="24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5" name="CustomShape 13"/>
            <p:cNvSpPr/>
            <p:nvPr/>
          </p:nvSpPr>
          <p:spPr>
            <a:xfrm>
              <a:off x="19800" y="164880"/>
              <a:ext cx="1297800" cy="1205640"/>
            </a:xfrm>
            <a:custGeom>
              <a:avLst/>
              <a:gdLst/>
              <a:ahLst/>
              <a:cxnLst/>
              <a:rect l="l" t="t" r="r" b="b"/>
              <a:pathLst>
                <a:path w="1391796" h="1292923">
                  <a:moveTo>
                    <a:pt x="0" y="1292924"/>
                  </a:moveTo>
                  <a:cubicBezTo>
                    <a:pt x="158877" y="1243108"/>
                    <a:pt x="531019" y="1138047"/>
                    <a:pt x="696563" y="1150906"/>
                  </a:cubicBezTo>
                  <a:cubicBezTo>
                    <a:pt x="796481" y="1158621"/>
                    <a:pt x="894017" y="1185863"/>
                    <a:pt x="993934" y="1192435"/>
                  </a:cubicBezTo>
                  <a:cubicBezTo>
                    <a:pt x="1047559" y="1195959"/>
                    <a:pt x="1101376" y="1192054"/>
                    <a:pt x="1155097" y="1192435"/>
                  </a:cubicBezTo>
                  <a:cubicBezTo>
                    <a:pt x="1212056" y="1192816"/>
                    <a:pt x="1269683" y="1198626"/>
                    <a:pt x="1324547" y="1184148"/>
                  </a:cubicBezTo>
                  <a:cubicBezTo>
                    <a:pt x="1346930" y="1178243"/>
                    <a:pt x="1368266" y="1168241"/>
                    <a:pt x="1381030" y="1149191"/>
                  </a:cubicBezTo>
                  <a:cubicBezTo>
                    <a:pt x="1405795" y="1112425"/>
                    <a:pt x="1383506" y="1065752"/>
                    <a:pt x="1357789" y="1027843"/>
                  </a:cubicBezTo>
                  <a:cubicBezTo>
                    <a:pt x="1302734" y="946880"/>
                    <a:pt x="1218152" y="893540"/>
                    <a:pt x="1136809" y="838295"/>
                  </a:cubicBezTo>
                  <a:cubicBezTo>
                    <a:pt x="1023271" y="761238"/>
                    <a:pt x="912971" y="679609"/>
                    <a:pt x="804482" y="595598"/>
                  </a:cubicBezTo>
                  <a:cubicBezTo>
                    <a:pt x="712756" y="524542"/>
                    <a:pt x="620459" y="454247"/>
                    <a:pt x="530352" y="381191"/>
                  </a:cubicBezTo>
                  <a:cubicBezTo>
                    <a:pt x="378809" y="258318"/>
                    <a:pt x="149733" y="125063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6" name="CustomShape 14"/>
            <p:cNvSpPr/>
            <p:nvPr/>
          </p:nvSpPr>
          <p:spPr>
            <a:xfrm>
              <a:off x="45360" y="19800"/>
              <a:ext cx="1563120" cy="1140480"/>
            </a:xfrm>
            <a:custGeom>
              <a:avLst/>
              <a:gdLst/>
              <a:ahLst/>
              <a:cxnLst/>
              <a:rect l="l" t="t" r="r" b="b"/>
              <a:pathLst>
                <a:path w="1676495" h="1223105">
                  <a:moveTo>
                    <a:pt x="1676495" y="1223105"/>
                  </a:moveTo>
                  <a:cubicBezTo>
                    <a:pt x="1603724" y="1136523"/>
                    <a:pt x="1514094" y="1066324"/>
                    <a:pt x="1421702" y="1000792"/>
                  </a:cubicBezTo>
                  <a:cubicBezTo>
                    <a:pt x="1293209" y="909733"/>
                    <a:pt x="1158526" y="827723"/>
                    <a:pt x="1024604" y="744760"/>
                  </a:cubicBezTo>
                  <a:cubicBezTo>
                    <a:pt x="824770" y="621030"/>
                    <a:pt x="623888" y="497777"/>
                    <a:pt x="444722" y="345758"/>
                  </a:cubicBezTo>
                  <a:cubicBezTo>
                    <a:pt x="330518" y="248888"/>
                    <a:pt x="135731" y="61817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7" name="CustomShape 15"/>
            <p:cNvSpPr/>
            <p:nvPr/>
          </p:nvSpPr>
          <p:spPr>
            <a:xfrm>
              <a:off x="19800" y="1160280"/>
              <a:ext cx="1641960" cy="420480"/>
            </a:xfrm>
            <a:custGeom>
              <a:avLst/>
              <a:gdLst/>
              <a:ahLst/>
              <a:cxnLst/>
              <a:rect l="l" t="t" r="r" b="b"/>
              <a:pathLst>
                <a:path w="1760817" h="451294">
                  <a:moveTo>
                    <a:pt x="0" y="451295"/>
                  </a:moveTo>
                  <a:cubicBezTo>
                    <a:pt x="77438" y="429292"/>
                    <a:pt x="257270" y="337852"/>
                    <a:pt x="335661" y="319373"/>
                  </a:cubicBezTo>
                  <a:cubicBezTo>
                    <a:pt x="433007" y="296418"/>
                    <a:pt x="530162" y="270510"/>
                    <a:pt x="629984" y="264319"/>
                  </a:cubicBezTo>
                  <a:cubicBezTo>
                    <a:pt x="713137" y="259080"/>
                    <a:pt x="796290" y="266891"/>
                    <a:pt x="878777" y="278702"/>
                  </a:cubicBezTo>
                  <a:cubicBezTo>
                    <a:pt x="927545" y="285655"/>
                    <a:pt x="976217" y="293751"/>
                    <a:pt x="1024700" y="302609"/>
                  </a:cubicBezTo>
                  <a:cubicBezTo>
                    <a:pt x="1122236" y="320516"/>
                    <a:pt x="1219581" y="339471"/>
                    <a:pt x="1316641" y="360045"/>
                  </a:cubicBezTo>
                  <a:cubicBezTo>
                    <a:pt x="1386269" y="374809"/>
                    <a:pt x="1456277" y="389763"/>
                    <a:pt x="1527143" y="386334"/>
                  </a:cubicBezTo>
                  <a:cubicBezTo>
                    <a:pt x="1592008" y="383191"/>
                    <a:pt x="1881569" y="391287"/>
                    <a:pt x="1704023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8" name="CustomShape 16"/>
            <p:cNvSpPr/>
            <p:nvPr/>
          </p:nvSpPr>
          <p:spPr>
            <a:xfrm>
              <a:off x="67680" y="321480"/>
              <a:ext cx="181800" cy="696240"/>
            </a:xfrm>
            <a:custGeom>
              <a:avLst/>
              <a:gdLst/>
              <a:ahLst/>
              <a:cxnLst/>
              <a:rect l="l" t="t" r="r" b="b"/>
              <a:pathLst>
                <a:path w="267734" h="746759">
                  <a:moveTo>
                    <a:pt x="90011" y="746760"/>
                  </a:moveTo>
                  <a:cubicBezTo>
                    <a:pt x="159353" y="691801"/>
                    <a:pt x="221456" y="624935"/>
                    <a:pt x="250603" y="541782"/>
                  </a:cubicBezTo>
                  <a:cubicBezTo>
                    <a:pt x="275082" y="471868"/>
                    <a:pt x="271748" y="396907"/>
                    <a:pt x="250603" y="325660"/>
                  </a:cubicBezTo>
                  <a:cubicBezTo>
                    <a:pt x="210598" y="190500"/>
                    <a:pt x="117634" y="77629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9" name="CustomShape 17"/>
            <p:cNvSpPr/>
            <p:nvPr/>
          </p:nvSpPr>
          <p:spPr>
            <a:xfrm>
              <a:off x="462600" y="9000"/>
              <a:ext cx="4535640" cy="1185120"/>
            </a:xfrm>
            <a:custGeom>
              <a:avLst/>
              <a:gdLst/>
              <a:ahLst/>
              <a:cxnLst/>
              <a:rect l="l" t="t" r="r" b="b"/>
              <a:pathLst>
                <a:path w="4863517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6" y="509492"/>
                    <a:pt x="953167" y="609695"/>
                    <a:pt x="1110615" y="690848"/>
                  </a:cubicBezTo>
                  <a:cubicBezTo>
                    <a:pt x="1208723" y="741426"/>
                    <a:pt x="1310450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6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1" y="574929"/>
                  </a:cubicBezTo>
                  <a:cubicBezTo>
                    <a:pt x="2896076" y="513969"/>
                    <a:pt x="2938558" y="457962"/>
                    <a:pt x="2990660" y="411480"/>
                  </a:cubicBezTo>
                  <a:cubicBezTo>
                    <a:pt x="3065812" y="344329"/>
                    <a:pt x="3158966" y="297466"/>
                    <a:pt x="3259264" y="292322"/>
                  </a:cubicBezTo>
                  <a:cubicBezTo>
                    <a:pt x="3334607" y="288417"/>
                    <a:pt x="3408426" y="308324"/>
                    <a:pt x="3482150" y="325565"/>
                  </a:cubicBezTo>
                  <a:cubicBezTo>
                    <a:pt x="3594830" y="351854"/>
                    <a:pt x="3709416" y="368618"/>
                    <a:pt x="3824192" y="383762"/>
                  </a:cubicBezTo>
                  <a:cubicBezTo>
                    <a:pt x="3951065" y="400431"/>
                    <a:pt x="4078319" y="415290"/>
                    <a:pt x="4206145" y="420434"/>
                  </a:cubicBezTo>
                  <a:cubicBezTo>
                    <a:pt x="4305777" y="424434"/>
                    <a:pt x="4405503" y="419957"/>
                    <a:pt x="4505230" y="420434"/>
                  </a:cubicBezTo>
                  <a:cubicBezTo>
                    <a:pt x="4619435" y="421005"/>
                    <a:pt x="4745641" y="432149"/>
                    <a:pt x="4820127" y="349091"/>
                  </a:cubicBezTo>
                  <a:cubicBezTo>
                    <a:pt x="4846701" y="319469"/>
                    <a:pt x="4861655" y="282131"/>
                    <a:pt x="4863370" y="242316"/>
                  </a:cubicBezTo>
                  <a:cubicBezTo>
                    <a:pt x="4868037" y="134493"/>
                    <a:pt x="4760691" y="0"/>
                    <a:pt x="476069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0" name="CustomShape 18"/>
            <p:cNvSpPr/>
            <p:nvPr/>
          </p:nvSpPr>
          <p:spPr>
            <a:xfrm>
              <a:off x="658800" y="8640"/>
              <a:ext cx="4004640" cy="857160"/>
            </a:xfrm>
            <a:custGeom>
              <a:avLst/>
              <a:gdLst/>
              <a:ahLst/>
              <a:cxnLst/>
              <a:rect l="l" t="t" r="r" b="b"/>
              <a:pathLst>
                <a:path w="4294060" h="919287">
                  <a:moveTo>
                    <a:pt x="0" y="190"/>
                  </a:moveTo>
                  <a:cubicBezTo>
                    <a:pt x="0" y="190"/>
                    <a:pt x="243745" y="162211"/>
                    <a:pt x="417862" y="274606"/>
                  </a:cubicBezTo>
                  <a:cubicBezTo>
                    <a:pt x="601408" y="393097"/>
                    <a:pt x="781145" y="518922"/>
                    <a:pt x="980218" y="608171"/>
                  </a:cubicBezTo>
                  <a:cubicBezTo>
                    <a:pt x="1140333" y="679990"/>
                    <a:pt x="1310545" y="726281"/>
                    <a:pt x="1473137" y="792480"/>
                  </a:cubicBezTo>
                  <a:cubicBezTo>
                    <a:pt x="1589532" y="839915"/>
                    <a:pt x="1702975" y="898112"/>
                    <a:pt x="1827276" y="914591"/>
                  </a:cubicBezTo>
                  <a:cubicBezTo>
                    <a:pt x="1930813" y="928307"/>
                    <a:pt x="2039207" y="913733"/>
                    <a:pt x="2119217" y="847535"/>
                  </a:cubicBezTo>
                  <a:cubicBezTo>
                    <a:pt x="2192084" y="787146"/>
                    <a:pt x="2228183" y="696278"/>
                    <a:pt x="2269998" y="610553"/>
                  </a:cubicBezTo>
                  <a:cubicBezTo>
                    <a:pt x="2312003" y="524351"/>
                    <a:pt x="2362867" y="442913"/>
                    <a:pt x="2413540" y="361569"/>
                  </a:cubicBezTo>
                  <a:cubicBezTo>
                    <a:pt x="2485835" y="245650"/>
                    <a:pt x="2562511" y="127064"/>
                    <a:pt x="2683859" y="67151"/>
                  </a:cubicBezTo>
                  <a:cubicBezTo>
                    <a:pt x="2790254" y="14573"/>
                    <a:pt x="2912935" y="16764"/>
                    <a:pt x="3030760" y="36005"/>
                  </a:cubicBezTo>
                  <a:cubicBezTo>
                    <a:pt x="3142393" y="54293"/>
                    <a:pt x="3251073" y="87344"/>
                    <a:pt x="3356134" y="129350"/>
                  </a:cubicBezTo>
                  <a:cubicBezTo>
                    <a:pt x="3461194" y="171355"/>
                    <a:pt x="3563588" y="221742"/>
                    <a:pt x="3674364" y="244221"/>
                  </a:cubicBezTo>
                  <a:cubicBezTo>
                    <a:pt x="3771233" y="263938"/>
                    <a:pt x="3871341" y="262319"/>
                    <a:pt x="3968687" y="244221"/>
                  </a:cubicBezTo>
                  <a:cubicBezTo>
                    <a:pt x="4034981" y="231839"/>
                    <a:pt x="4099941" y="211931"/>
                    <a:pt x="4157662" y="177165"/>
                  </a:cubicBezTo>
                  <a:cubicBezTo>
                    <a:pt x="4204526" y="148971"/>
                    <a:pt x="4246817" y="112300"/>
                    <a:pt x="4271296" y="63437"/>
                  </a:cubicBezTo>
                  <a:cubicBezTo>
                    <a:pt x="4286441" y="33242"/>
                    <a:pt x="4294061" y="0"/>
                    <a:pt x="4294061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1" name="CustomShape 19"/>
            <p:cNvSpPr/>
            <p:nvPr/>
          </p:nvSpPr>
          <p:spPr>
            <a:xfrm>
              <a:off x="810360" y="9000"/>
              <a:ext cx="2137680" cy="583200"/>
            </a:xfrm>
            <a:custGeom>
              <a:avLst/>
              <a:gdLst/>
              <a:ahLst/>
              <a:cxnLst/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3" y="606171"/>
                  </a:cubicBezTo>
                  <a:cubicBezTo>
                    <a:pt x="1391603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2" y="109347"/>
                    <a:pt x="2292382" y="0"/>
                    <a:pt x="2292382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2" name="CustomShape 20"/>
            <p:cNvSpPr/>
            <p:nvPr/>
          </p:nvSpPr>
          <p:spPr>
            <a:xfrm>
              <a:off x="990360" y="9000"/>
              <a:ext cx="1739880" cy="392760"/>
            </a:xfrm>
            <a:custGeom>
              <a:avLst/>
              <a:gdLst/>
              <a:ahLst/>
              <a:cxnLst/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6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5" y="246412"/>
                    <a:pt x="283178" y="186881"/>
                  </a:cubicBezTo>
                  <a:cubicBezTo>
                    <a:pt x="176213" y="122777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3" name="CustomShape 21"/>
            <p:cNvSpPr/>
            <p:nvPr/>
          </p:nvSpPr>
          <p:spPr>
            <a:xfrm>
              <a:off x="1230480" y="9000"/>
              <a:ext cx="1266480" cy="267120"/>
            </a:xfrm>
            <a:custGeom>
              <a:avLst/>
              <a:gdLst/>
              <a:ahLst/>
              <a:cxnLst/>
              <a:rect l="l" t="t" r="r" b="b"/>
              <a:pathLst>
                <a:path w="1358264" h="286935">
                  <a:moveTo>
                    <a:pt x="0" y="11621"/>
                  </a:moveTo>
                  <a:cubicBezTo>
                    <a:pt x="0" y="11621"/>
                    <a:pt x="89249" y="104299"/>
                    <a:pt x="200977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2" y="293180"/>
                    <a:pt x="780955" y="284417"/>
                  </a:cubicBezTo>
                  <a:cubicBezTo>
                    <a:pt x="866584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4" name="CustomShape 22"/>
            <p:cNvSpPr/>
            <p:nvPr/>
          </p:nvSpPr>
          <p:spPr>
            <a:xfrm>
              <a:off x="1404000" y="9000"/>
              <a:ext cx="830520" cy="155520"/>
            </a:xfrm>
            <a:custGeom>
              <a:avLst/>
              <a:gdLst/>
              <a:ahLst/>
              <a:cxnLst/>
              <a:rect l="l" t="t" r="r" b="b"/>
              <a:pathLst>
                <a:path w="890968" h="167300">
                  <a:moveTo>
                    <a:pt x="890969" y="0"/>
                  </a:moveTo>
                  <a:cubicBezTo>
                    <a:pt x="890969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5" name="CustomShape 23"/>
            <p:cNvSpPr/>
            <p:nvPr/>
          </p:nvSpPr>
          <p:spPr>
            <a:xfrm>
              <a:off x="1573200" y="500760"/>
              <a:ext cx="3349080" cy="3473640"/>
            </a:xfrm>
            <a:custGeom>
              <a:avLst/>
              <a:gdLst/>
              <a:ahLst/>
              <a:cxnLst/>
              <a:rect l="l" t="t" r="r" b="b"/>
              <a:pathLst>
                <a:path w="3591275" h="3724776">
                  <a:moveTo>
                    <a:pt x="904672" y="1758707"/>
                  </a:moveTo>
                  <a:cubicBezTo>
                    <a:pt x="916960" y="1708415"/>
                    <a:pt x="927056" y="1657266"/>
                    <a:pt x="926199" y="1605545"/>
                  </a:cubicBezTo>
                  <a:cubicBezTo>
                    <a:pt x="925151" y="1541251"/>
                    <a:pt x="907625" y="1478005"/>
                    <a:pt x="912864" y="1413997"/>
                  </a:cubicBezTo>
                  <a:cubicBezTo>
                    <a:pt x="916103" y="1374183"/>
                    <a:pt x="928866" y="1335702"/>
                    <a:pt x="949440" y="1301412"/>
                  </a:cubicBezTo>
                  <a:cubicBezTo>
                    <a:pt x="983730" y="1244262"/>
                    <a:pt x="1037641" y="1202733"/>
                    <a:pt x="1089839" y="1160918"/>
                  </a:cubicBezTo>
                  <a:cubicBezTo>
                    <a:pt x="1167944" y="1098339"/>
                    <a:pt x="1245382" y="1034712"/>
                    <a:pt x="1324439" y="973371"/>
                  </a:cubicBezTo>
                  <a:cubicBezTo>
                    <a:pt x="1423690" y="896313"/>
                    <a:pt x="1526179" y="822304"/>
                    <a:pt x="1609046" y="728102"/>
                  </a:cubicBezTo>
                  <a:cubicBezTo>
                    <a:pt x="1677626" y="650092"/>
                    <a:pt x="1732014" y="561033"/>
                    <a:pt x="1785926" y="472165"/>
                  </a:cubicBezTo>
                  <a:cubicBezTo>
                    <a:pt x="1845933" y="373296"/>
                    <a:pt x="1906226" y="273855"/>
                    <a:pt x="1985951" y="190320"/>
                  </a:cubicBezTo>
                  <a:cubicBezTo>
                    <a:pt x="2034242" y="139647"/>
                    <a:pt x="2089678" y="96213"/>
                    <a:pt x="2153305" y="67162"/>
                  </a:cubicBezTo>
                  <a:cubicBezTo>
                    <a:pt x="2250650" y="22680"/>
                    <a:pt x="2359616" y="15441"/>
                    <a:pt x="2466773" y="8488"/>
                  </a:cubicBezTo>
                  <a:cubicBezTo>
                    <a:pt x="2588026" y="582"/>
                    <a:pt x="2709660" y="-5800"/>
                    <a:pt x="2830247" y="8488"/>
                  </a:cubicBezTo>
                  <a:cubicBezTo>
                    <a:pt x="2936355" y="21061"/>
                    <a:pt x="3039606" y="49922"/>
                    <a:pt x="3140857" y="84498"/>
                  </a:cubicBezTo>
                  <a:cubicBezTo>
                    <a:pt x="3234868" y="116692"/>
                    <a:pt x="3328595" y="153459"/>
                    <a:pt x="3405271" y="216323"/>
                  </a:cubicBezTo>
                  <a:cubicBezTo>
                    <a:pt x="3450038" y="252995"/>
                    <a:pt x="3487281" y="297762"/>
                    <a:pt x="3515856" y="348150"/>
                  </a:cubicBezTo>
                  <a:cubicBezTo>
                    <a:pt x="3564052" y="433017"/>
                    <a:pt x="3587389" y="529505"/>
                    <a:pt x="3590818" y="627137"/>
                  </a:cubicBezTo>
                  <a:cubicBezTo>
                    <a:pt x="3594914" y="741722"/>
                    <a:pt x="3570625" y="854784"/>
                    <a:pt x="3555290" y="968608"/>
                  </a:cubicBezTo>
                  <a:cubicBezTo>
                    <a:pt x="3547194" y="1028330"/>
                    <a:pt x="3541860" y="1088433"/>
                    <a:pt x="3537002" y="1148535"/>
                  </a:cubicBezTo>
                  <a:cubicBezTo>
                    <a:pt x="3525762" y="1288839"/>
                    <a:pt x="3517856" y="1429427"/>
                    <a:pt x="3509094" y="1570017"/>
                  </a:cubicBezTo>
                  <a:cubicBezTo>
                    <a:pt x="3500712" y="1703176"/>
                    <a:pt x="3491472" y="1836431"/>
                    <a:pt x="3465278" y="1967114"/>
                  </a:cubicBezTo>
                  <a:cubicBezTo>
                    <a:pt x="3438894" y="2098464"/>
                    <a:pt x="3395365" y="2225622"/>
                    <a:pt x="3336024" y="2345733"/>
                  </a:cubicBezTo>
                  <a:cubicBezTo>
                    <a:pt x="3260491" y="2498799"/>
                    <a:pt x="3160860" y="2638436"/>
                    <a:pt x="3049893" y="2768262"/>
                  </a:cubicBezTo>
                  <a:cubicBezTo>
                    <a:pt x="2983504" y="2845891"/>
                    <a:pt x="2913114" y="2919900"/>
                    <a:pt x="2838724" y="2989908"/>
                  </a:cubicBezTo>
                  <a:cubicBezTo>
                    <a:pt x="2763667" y="3060584"/>
                    <a:pt x="2685466" y="3127830"/>
                    <a:pt x="2605647" y="3193077"/>
                  </a:cubicBezTo>
                  <a:cubicBezTo>
                    <a:pt x="2479155" y="3296613"/>
                    <a:pt x="2349044" y="3395578"/>
                    <a:pt x="2217980" y="3493209"/>
                  </a:cubicBezTo>
                  <a:cubicBezTo>
                    <a:pt x="2098441" y="3582173"/>
                    <a:pt x="1977092" y="3674375"/>
                    <a:pt x="1832598" y="3707903"/>
                  </a:cubicBezTo>
                  <a:cubicBezTo>
                    <a:pt x="1750397" y="3726953"/>
                    <a:pt x="1665530" y="3726286"/>
                    <a:pt x="1581043" y="3722952"/>
                  </a:cubicBezTo>
                  <a:cubicBezTo>
                    <a:pt x="1410260" y="3716190"/>
                    <a:pt x="1239667" y="3703712"/>
                    <a:pt x="1068693" y="3704474"/>
                  </a:cubicBezTo>
                  <a:cubicBezTo>
                    <a:pt x="996779" y="3704760"/>
                    <a:pt x="924865" y="3706665"/>
                    <a:pt x="852952" y="3704474"/>
                  </a:cubicBezTo>
                  <a:cubicBezTo>
                    <a:pt x="739890" y="3701045"/>
                    <a:pt x="626638" y="3688472"/>
                    <a:pt x="519482" y="3652562"/>
                  </a:cubicBezTo>
                  <a:cubicBezTo>
                    <a:pt x="477667" y="3638561"/>
                    <a:pt x="437567" y="3620082"/>
                    <a:pt x="400609" y="3595984"/>
                  </a:cubicBezTo>
                  <a:cubicBezTo>
                    <a:pt x="309836" y="3536929"/>
                    <a:pt x="242876" y="3448823"/>
                    <a:pt x="184868" y="3357002"/>
                  </a:cubicBezTo>
                  <a:cubicBezTo>
                    <a:pt x="134005" y="3276611"/>
                    <a:pt x="91618" y="3191267"/>
                    <a:pt x="59138" y="3101922"/>
                  </a:cubicBezTo>
                  <a:cubicBezTo>
                    <a:pt x="21324" y="2998004"/>
                    <a:pt x="-2870" y="2889039"/>
                    <a:pt x="274" y="2778644"/>
                  </a:cubicBezTo>
                  <a:cubicBezTo>
                    <a:pt x="4941" y="2612623"/>
                    <a:pt x="71045" y="2454889"/>
                    <a:pt x="172200" y="2322682"/>
                  </a:cubicBezTo>
                  <a:cubicBezTo>
                    <a:pt x="245638" y="2226670"/>
                    <a:pt x="336221" y="2143707"/>
                    <a:pt x="446806" y="2095225"/>
                  </a:cubicBezTo>
                  <a:cubicBezTo>
                    <a:pt x="507099" y="2068841"/>
                    <a:pt x="571012" y="2051982"/>
                    <a:pt x="633686" y="2031693"/>
                  </a:cubicBezTo>
                  <a:cubicBezTo>
                    <a:pt x="711696" y="2006547"/>
                    <a:pt x="789991" y="1974448"/>
                    <a:pt x="840188" y="1910440"/>
                  </a:cubicBezTo>
                  <a:cubicBezTo>
                    <a:pt x="874383" y="1866816"/>
                    <a:pt x="891433" y="1812904"/>
                    <a:pt x="904672" y="1758707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6" name="CustomShape 24"/>
            <p:cNvSpPr/>
            <p:nvPr/>
          </p:nvSpPr>
          <p:spPr>
            <a:xfrm>
              <a:off x="1735920" y="654480"/>
              <a:ext cx="2971800" cy="3173040"/>
            </a:xfrm>
            <a:custGeom>
              <a:avLst/>
              <a:gdLst/>
              <a:ahLst/>
              <a:cxnLst/>
              <a:rect l="l" t="t" r="r" b="b"/>
              <a:pathLst>
                <a:path w="3186704" h="3402311">
                  <a:moveTo>
                    <a:pt x="78613" y="3007044"/>
                  </a:moveTo>
                  <a:cubicBezTo>
                    <a:pt x="38512" y="2919891"/>
                    <a:pt x="9937" y="2827308"/>
                    <a:pt x="2032" y="2731772"/>
                  </a:cubicBezTo>
                  <a:cubicBezTo>
                    <a:pt x="-3207" y="2668717"/>
                    <a:pt x="1174" y="2604994"/>
                    <a:pt x="21177" y="2545082"/>
                  </a:cubicBezTo>
                  <a:cubicBezTo>
                    <a:pt x="40608" y="2486599"/>
                    <a:pt x="73469" y="2433259"/>
                    <a:pt x="116903" y="2389443"/>
                  </a:cubicBezTo>
                  <a:cubicBezTo>
                    <a:pt x="152241" y="2353725"/>
                    <a:pt x="194151" y="2325150"/>
                    <a:pt x="241300" y="2308100"/>
                  </a:cubicBezTo>
                  <a:cubicBezTo>
                    <a:pt x="315880" y="2281049"/>
                    <a:pt x="397224" y="2282668"/>
                    <a:pt x="475805" y="2296099"/>
                  </a:cubicBezTo>
                  <a:cubicBezTo>
                    <a:pt x="539337" y="2306957"/>
                    <a:pt x="601440" y="2324959"/>
                    <a:pt x="664781" y="2336770"/>
                  </a:cubicBezTo>
                  <a:cubicBezTo>
                    <a:pt x="710978" y="2345343"/>
                    <a:pt x="758412" y="2349343"/>
                    <a:pt x="803560" y="2336770"/>
                  </a:cubicBezTo>
                  <a:cubicBezTo>
                    <a:pt x="862711" y="2320292"/>
                    <a:pt x="909288" y="2276382"/>
                    <a:pt x="942340" y="2224280"/>
                  </a:cubicBezTo>
                  <a:cubicBezTo>
                    <a:pt x="992155" y="2145604"/>
                    <a:pt x="1006919" y="2051306"/>
                    <a:pt x="1018921" y="1958532"/>
                  </a:cubicBezTo>
                  <a:cubicBezTo>
                    <a:pt x="1034065" y="1841280"/>
                    <a:pt x="1043972" y="1723456"/>
                    <a:pt x="1061974" y="1606679"/>
                  </a:cubicBezTo>
                  <a:cubicBezTo>
                    <a:pt x="1074356" y="1526574"/>
                    <a:pt x="1091120" y="1447231"/>
                    <a:pt x="1114647" y="1369697"/>
                  </a:cubicBezTo>
                  <a:cubicBezTo>
                    <a:pt x="1145413" y="1268065"/>
                    <a:pt x="1187989" y="1170244"/>
                    <a:pt x="1243806" y="1080042"/>
                  </a:cubicBezTo>
                  <a:cubicBezTo>
                    <a:pt x="1307623" y="976981"/>
                    <a:pt x="1388396" y="886017"/>
                    <a:pt x="1468691" y="795149"/>
                  </a:cubicBezTo>
                  <a:cubicBezTo>
                    <a:pt x="1569466" y="681230"/>
                    <a:pt x="1670621" y="567787"/>
                    <a:pt x="1770157" y="452820"/>
                  </a:cubicBezTo>
                  <a:cubicBezTo>
                    <a:pt x="1867027" y="340997"/>
                    <a:pt x="1962277" y="226316"/>
                    <a:pt x="2082387" y="140400"/>
                  </a:cubicBezTo>
                  <a:cubicBezTo>
                    <a:pt x="2148586" y="93061"/>
                    <a:pt x="2221166" y="55437"/>
                    <a:pt x="2298890" y="31530"/>
                  </a:cubicBezTo>
                  <a:cubicBezTo>
                    <a:pt x="2374709" y="8193"/>
                    <a:pt x="2454053" y="-2189"/>
                    <a:pt x="2533396" y="383"/>
                  </a:cubicBezTo>
                  <a:cubicBezTo>
                    <a:pt x="2623312" y="3336"/>
                    <a:pt x="2711704" y="22957"/>
                    <a:pt x="2796572" y="53056"/>
                  </a:cubicBezTo>
                  <a:cubicBezTo>
                    <a:pt x="2876391" y="81345"/>
                    <a:pt x="2953544" y="118779"/>
                    <a:pt x="3014313" y="177548"/>
                  </a:cubicBezTo>
                  <a:cubicBezTo>
                    <a:pt x="3068320" y="229745"/>
                    <a:pt x="3106515" y="295753"/>
                    <a:pt x="3131566" y="366619"/>
                  </a:cubicBezTo>
                  <a:cubicBezTo>
                    <a:pt x="3159283" y="444915"/>
                    <a:pt x="3170904" y="527687"/>
                    <a:pt x="3174619" y="610745"/>
                  </a:cubicBezTo>
                  <a:cubicBezTo>
                    <a:pt x="3180334" y="738285"/>
                    <a:pt x="3167856" y="865729"/>
                    <a:pt x="3168142" y="993460"/>
                  </a:cubicBezTo>
                  <a:cubicBezTo>
                    <a:pt x="3168618" y="1161576"/>
                    <a:pt x="3191573" y="1329120"/>
                    <a:pt x="3185763" y="1497141"/>
                  </a:cubicBezTo>
                  <a:cubicBezTo>
                    <a:pt x="3182334" y="1595820"/>
                    <a:pt x="3168904" y="1693833"/>
                    <a:pt x="3150806" y="1790892"/>
                  </a:cubicBezTo>
                  <a:cubicBezTo>
                    <a:pt x="3132994" y="1886238"/>
                    <a:pt x="3109753" y="1980535"/>
                    <a:pt x="3076130" y="2071404"/>
                  </a:cubicBezTo>
                  <a:cubicBezTo>
                    <a:pt x="3022600" y="2215993"/>
                    <a:pt x="2942590" y="2348867"/>
                    <a:pt x="2847435" y="2470216"/>
                  </a:cubicBezTo>
                  <a:cubicBezTo>
                    <a:pt x="2708941" y="2646714"/>
                    <a:pt x="2538920" y="2795018"/>
                    <a:pt x="2359374" y="2929701"/>
                  </a:cubicBezTo>
                  <a:cubicBezTo>
                    <a:pt x="2276792" y="2991614"/>
                    <a:pt x="2191734" y="3050383"/>
                    <a:pt x="2099723" y="3097056"/>
                  </a:cubicBezTo>
                  <a:cubicBezTo>
                    <a:pt x="1990090" y="3152682"/>
                    <a:pt x="1872551" y="3190687"/>
                    <a:pt x="1760537" y="3241359"/>
                  </a:cubicBezTo>
                  <a:cubicBezTo>
                    <a:pt x="1710531" y="3264029"/>
                    <a:pt x="1661382" y="3288794"/>
                    <a:pt x="1610518" y="3309463"/>
                  </a:cubicBezTo>
                  <a:cubicBezTo>
                    <a:pt x="1532414" y="3341182"/>
                    <a:pt x="1450689" y="3363375"/>
                    <a:pt x="1367059" y="3374138"/>
                  </a:cubicBezTo>
                  <a:cubicBezTo>
                    <a:pt x="1315053" y="3380806"/>
                    <a:pt x="1262570" y="3382806"/>
                    <a:pt x="1210183" y="3385663"/>
                  </a:cubicBezTo>
                  <a:cubicBezTo>
                    <a:pt x="1108646" y="3391188"/>
                    <a:pt x="1007205" y="3399760"/>
                    <a:pt x="905573" y="3401856"/>
                  </a:cubicBezTo>
                  <a:cubicBezTo>
                    <a:pt x="789463" y="3404142"/>
                    <a:pt x="673354" y="3397855"/>
                    <a:pt x="558292" y="3382234"/>
                  </a:cubicBezTo>
                  <a:cubicBezTo>
                    <a:pt x="527526" y="3378043"/>
                    <a:pt x="497046" y="3372328"/>
                    <a:pt x="467137" y="3363756"/>
                  </a:cubicBezTo>
                  <a:cubicBezTo>
                    <a:pt x="367220" y="3335276"/>
                    <a:pt x="277876" y="3277555"/>
                    <a:pt x="206343" y="3202117"/>
                  </a:cubicBezTo>
                  <a:cubicBezTo>
                    <a:pt x="152527" y="3145348"/>
                    <a:pt x="111379" y="3078196"/>
                    <a:pt x="78613" y="3007044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7" name="CustomShape 25"/>
            <p:cNvSpPr/>
            <p:nvPr/>
          </p:nvSpPr>
          <p:spPr>
            <a:xfrm>
              <a:off x="2032560" y="832680"/>
              <a:ext cx="2527200" cy="2789280"/>
            </a:xfrm>
            <a:custGeom>
              <a:avLst/>
              <a:gdLst/>
              <a:ahLst/>
              <a:cxnLst/>
              <a:rect l="l" t="t" r="r" b="b"/>
              <a:pathLst>
                <a:path w="2710118" h="2990829">
                  <a:moveTo>
                    <a:pt x="2179" y="2712895"/>
                  </a:moveTo>
                  <a:cubicBezTo>
                    <a:pt x="-2774" y="2670604"/>
                    <a:pt x="-12" y="2627551"/>
                    <a:pt x="18085" y="2589260"/>
                  </a:cubicBezTo>
                  <a:cubicBezTo>
                    <a:pt x="44755" y="2532967"/>
                    <a:pt x="99810" y="2495153"/>
                    <a:pt x="161627" y="2489533"/>
                  </a:cubicBezTo>
                  <a:cubicBezTo>
                    <a:pt x="240304" y="2482389"/>
                    <a:pt x="310312" y="2530491"/>
                    <a:pt x="384893" y="2559352"/>
                  </a:cubicBezTo>
                  <a:cubicBezTo>
                    <a:pt x="468904" y="2591832"/>
                    <a:pt x="561392" y="2603452"/>
                    <a:pt x="648069" y="2579259"/>
                  </a:cubicBezTo>
                  <a:cubicBezTo>
                    <a:pt x="723602" y="2558209"/>
                    <a:pt x="788563" y="2511346"/>
                    <a:pt x="831520" y="2445623"/>
                  </a:cubicBezTo>
                  <a:cubicBezTo>
                    <a:pt x="877050" y="2375805"/>
                    <a:pt x="893052" y="2292366"/>
                    <a:pt x="909244" y="2210260"/>
                  </a:cubicBezTo>
                  <a:cubicBezTo>
                    <a:pt x="938010" y="2064909"/>
                    <a:pt x="963156" y="1918986"/>
                    <a:pt x="975062" y="1771444"/>
                  </a:cubicBezTo>
                  <a:cubicBezTo>
                    <a:pt x="982682" y="1676575"/>
                    <a:pt x="981539" y="1581134"/>
                    <a:pt x="989064" y="1486170"/>
                  </a:cubicBezTo>
                  <a:cubicBezTo>
                    <a:pt x="998970" y="1360154"/>
                    <a:pt x="1017163" y="1234424"/>
                    <a:pt x="1058882" y="1115171"/>
                  </a:cubicBezTo>
                  <a:cubicBezTo>
                    <a:pt x="1101269" y="993822"/>
                    <a:pt x="1163848" y="880951"/>
                    <a:pt x="1238333" y="776081"/>
                  </a:cubicBezTo>
                  <a:cubicBezTo>
                    <a:pt x="1335107" y="639778"/>
                    <a:pt x="1448741" y="516906"/>
                    <a:pt x="1567327" y="399081"/>
                  </a:cubicBezTo>
                  <a:cubicBezTo>
                    <a:pt x="1683627" y="283543"/>
                    <a:pt x="1803452" y="169719"/>
                    <a:pt x="1944136" y="85899"/>
                  </a:cubicBezTo>
                  <a:cubicBezTo>
                    <a:pt x="2013383" y="44656"/>
                    <a:pt x="2087487" y="10366"/>
                    <a:pt x="2167402" y="2079"/>
                  </a:cubicBezTo>
                  <a:cubicBezTo>
                    <a:pt x="2252365" y="-6684"/>
                    <a:pt x="2337709" y="12557"/>
                    <a:pt x="2412671" y="53991"/>
                  </a:cubicBezTo>
                  <a:cubicBezTo>
                    <a:pt x="2507063" y="106092"/>
                    <a:pt x="2581263" y="189341"/>
                    <a:pt x="2616030" y="291354"/>
                  </a:cubicBezTo>
                  <a:cubicBezTo>
                    <a:pt x="2662892" y="429085"/>
                    <a:pt x="2633651" y="577770"/>
                    <a:pt x="2637937" y="724265"/>
                  </a:cubicBezTo>
                  <a:cubicBezTo>
                    <a:pt x="2641842" y="856472"/>
                    <a:pt x="2673941" y="986012"/>
                    <a:pt x="2691753" y="1117266"/>
                  </a:cubicBezTo>
                  <a:cubicBezTo>
                    <a:pt x="2707946" y="1236234"/>
                    <a:pt x="2715565" y="1356630"/>
                    <a:pt x="2705755" y="1476359"/>
                  </a:cubicBezTo>
                  <a:cubicBezTo>
                    <a:pt x="2694896" y="1607709"/>
                    <a:pt x="2662606" y="1736011"/>
                    <a:pt x="2616030" y="1859359"/>
                  </a:cubicBezTo>
                  <a:cubicBezTo>
                    <a:pt x="2563451" y="1998710"/>
                    <a:pt x="2496681" y="2133298"/>
                    <a:pt x="2404670" y="2250361"/>
                  </a:cubicBezTo>
                  <a:cubicBezTo>
                    <a:pt x="2344376" y="2327132"/>
                    <a:pt x="2272177" y="2392854"/>
                    <a:pt x="2198263" y="2456862"/>
                  </a:cubicBezTo>
                  <a:cubicBezTo>
                    <a:pt x="2054911" y="2580973"/>
                    <a:pt x="1905464" y="2703370"/>
                    <a:pt x="1724680" y="2757091"/>
                  </a:cubicBezTo>
                  <a:cubicBezTo>
                    <a:pt x="1596473" y="2795191"/>
                    <a:pt x="1460456" y="2791857"/>
                    <a:pt x="1327868" y="2810907"/>
                  </a:cubicBezTo>
                  <a:cubicBezTo>
                    <a:pt x="1192518" y="2830433"/>
                    <a:pt x="1062311" y="2873677"/>
                    <a:pt x="931057" y="2912634"/>
                  </a:cubicBezTo>
                  <a:cubicBezTo>
                    <a:pt x="853428" y="2935684"/>
                    <a:pt x="775513" y="2958259"/>
                    <a:pt x="695789" y="2972451"/>
                  </a:cubicBezTo>
                  <a:cubicBezTo>
                    <a:pt x="581203" y="2992929"/>
                    <a:pt x="464808" y="2995311"/>
                    <a:pt x="348889" y="2984452"/>
                  </a:cubicBezTo>
                  <a:cubicBezTo>
                    <a:pt x="247352" y="2974927"/>
                    <a:pt x="142006" y="2956544"/>
                    <a:pt x="73711" y="2882725"/>
                  </a:cubicBezTo>
                  <a:cubicBezTo>
                    <a:pt x="31420" y="2836434"/>
                    <a:pt x="9513" y="2775474"/>
                    <a:pt x="2179" y="271289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8" name="CustomShape 26"/>
            <p:cNvSpPr/>
            <p:nvPr/>
          </p:nvSpPr>
          <p:spPr>
            <a:xfrm>
              <a:off x="3148560" y="1126080"/>
              <a:ext cx="1234800" cy="2103120"/>
            </a:xfrm>
            <a:custGeom>
              <a:avLst/>
              <a:gdLst/>
              <a:ahLst/>
              <a:cxnLst/>
              <a:rect l="l" t="t" r="r" b="b"/>
              <a:pathLst>
                <a:path w="1324131" h="2255159">
                  <a:moveTo>
                    <a:pt x="14495" y="1664146"/>
                  </a:moveTo>
                  <a:cubicBezTo>
                    <a:pt x="40593" y="1532320"/>
                    <a:pt x="87552" y="1404780"/>
                    <a:pt x="97839" y="1271049"/>
                  </a:cubicBezTo>
                  <a:cubicBezTo>
                    <a:pt x="104982" y="1177895"/>
                    <a:pt x="94790" y="1084454"/>
                    <a:pt x="97839" y="991109"/>
                  </a:cubicBezTo>
                  <a:cubicBezTo>
                    <a:pt x="102411" y="851759"/>
                    <a:pt x="135177" y="714408"/>
                    <a:pt x="195756" y="588964"/>
                  </a:cubicBezTo>
                  <a:cubicBezTo>
                    <a:pt x="240809" y="495524"/>
                    <a:pt x="301674" y="410751"/>
                    <a:pt x="373778" y="336170"/>
                  </a:cubicBezTo>
                  <a:cubicBezTo>
                    <a:pt x="470742" y="235967"/>
                    <a:pt x="585614" y="155386"/>
                    <a:pt x="706867" y="86234"/>
                  </a:cubicBezTo>
                  <a:cubicBezTo>
                    <a:pt x="784020" y="42229"/>
                    <a:pt x="865363" y="1367"/>
                    <a:pt x="953755" y="33"/>
                  </a:cubicBezTo>
                  <a:cubicBezTo>
                    <a:pt x="1011667" y="-824"/>
                    <a:pt x="1070817" y="14892"/>
                    <a:pt x="1105965" y="60326"/>
                  </a:cubicBezTo>
                  <a:cubicBezTo>
                    <a:pt x="1140350" y="104903"/>
                    <a:pt x="1142445" y="164244"/>
                    <a:pt x="1146160" y="221204"/>
                  </a:cubicBezTo>
                  <a:cubicBezTo>
                    <a:pt x="1151113" y="297594"/>
                    <a:pt x="1160543" y="373604"/>
                    <a:pt x="1177783" y="448089"/>
                  </a:cubicBezTo>
                  <a:cubicBezTo>
                    <a:pt x="1204644" y="564199"/>
                    <a:pt x="1253888" y="673927"/>
                    <a:pt x="1281129" y="789941"/>
                  </a:cubicBezTo>
                  <a:cubicBezTo>
                    <a:pt x="1292940" y="840043"/>
                    <a:pt x="1300656" y="891097"/>
                    <a:pt x="1306942" y="942151"/>
                  </a:cubicBezTo>
                  <a:cubicBezTo>
                    <a:pt x="1320563" y="1051784"/>
                    <a:pt x="1328754" y="1162274"/>
                    <a:pt x="1321325" y="1272478"/>
                  </a:cubicBezTo>
                  <a:cubicBezTo>
                    <a:pt x="1312181" y="1407828"/>
                    <a:pt x="1279700" y="1541178"/>
                    <a:pt x="1215121" y="1660240"/>
                  </a:cubicBezTo>
                  <a:cubicBezTo>
                    <a:pt x="1179307" y="1726249"/>
                    <a:pt x="1134063" y="1786352"/>
                    <a:pt x="1085962" y="1844073"/>
                  </a:cubicBezTo>
                  <a:cubicBezTo>
                    <a:pt x="1014239" y="1930084"/>
                    <a:pt x="936610" y="2011237"/>
                    <a:pt x="849075" y="2081055"/>
                  </a:cubicBezTo>
                  <a:cubicBezTo>
                    <a:pt x="731441" y="2174972"/>
                    <a:pt x="595424" y="2249743"/>
                    <a:pt x="445691" y="2254887"/>
                  </a:cubicBezTo>
                  <a:cubicBezTo>
                    <a:pt x="326915" y="2258887"/>
                    <a:pt x="210138" y="2218882"/>
                    <a:pt x="126985" y="2134205"/>
                  </a:cubicBezTo>
                  <a:cubicBezTo>
                    <a:pt x="47642" y="2053432"/>
                    <a:pt x="5922" y="1943228"/>
                    <a:pt x="683" y="1829690"/>
                  </a:cubicBezTo>
                  <a:cubicBezTo>
                    <a:pt x="-2079" y="1774255"/>
                    <a:pt x="3732" y="1718819"/>
                    <a:pt x="14495" y="1664146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9" name="CustomShape 27"/>
            <p:cNvSpPr/>
            <p:nvPr/>
          </p:nvSpPr>
          <p:spPr>
            <a:xfrm>
              <a:off x="3446280" y="2195640"/>
              <a:ext cx="660600" cy="763920"/>
            </a:xfrm>
            <a:custGeom>
              <a:avLst/>
              <a:gdLst/>
              <a:ahLst/>
              <a:cxnLst/>
              <a:rect l="l" t="t" r="r" b="b"/>
              <a:pathLst>
                <a:path w="708590" h="819436">
                  <a:moveTo>
                    <a:pt x="23248" y="533652"/>
                  </a:moveTo>
                  <a:cubicBezTo>
                    <a:pt x="51728" y="446213"/>
                    <a:pt x="90685" y="362869"/>
                    <a:pt x="132310" y="280859"/>
                  </a:cubicBezTo>
                  <a:cubicBezTo>
                    <a:pt x="166028" y="214470"/>
                    <a:pt x="202223" y="148461"/>
                    <a:pt x="255754" y="97026"/>
                  </a:cubicBezTo>
                  <a:cubicBezTo>
                    <a:pt x="307855" y="46925"/>
                    <a:pt x="373578" y="11587"/>
                    <a:pt x="445206" y="2253"/>
                  </a:cubicBezTo>
                  <a:cubicBezTo>
                    <a:pt x="498546" y="-4701"/>
                    <a:pt x="552743" y="4062"/>
                    <a:pt x="597415" y="33875"/>
                  </a:cubicBezTo>
                  <a:cubicBezTo>
                    <a:pt x="657708" y="74071"/>
                    <a:pt x="691617" y="142937"/>
                    <a:pt x="703619" y="214851"/>
                  </a:cubicBezTo>
                  <a:cubicBezTo>
                    <a:pt x="715049" y="282954"/>
                    <a:pt x="705715" y="352296"/>
                    <a:pt x="686379" y="418781"/>
                  </a:cubicBezTo>
                  <a:cubicBezTo>
                    <a:pt x="665519" y="490790"/>
                    <a:pt x="634182" y="559846"/>
                    <a:pt x="585890" y="616996"/>
                  </a:cubicBezTo>
                  <a:cubicBezTo>
                    <a:pt x="523025" y="691386"/>
                    <a:pt x="437395" y="742155"/>
                    <a:pt x="347574" y="780731"/>
                  </a:cubicBezTo>
                  <a:cubicBezTo>
                    <a:pt x="289758" y="805591"/>
                    <a:pt x="228988" y="824831"/>
                    <a:pt x="166695" y="818069"/>
                  </a:cubicBezTo>
                  <a:cubicBezTo>
                    <a:pt x="102496" y="811115"/>
                    <a:pt x="41631" y="778445"/>
                    <a:pt x="14485" y="720438"/>
                  </a:cubicBezTo>
                  <a:cubicBezTo>
                    <a:pt x="-12661" y="662145"/>
                    <a:pt x="3055" y="595660"/>
                    <a:pt x="23248" y="533652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0" name="CustomShape 28"/>
            <p:cNvSpPr/>
            <p:nvPr/>
          </p:nvSpPr>
          <p:spPr>
            <a:xfrm>
              <a:off x="3563280" y="1524960"/>
              <a:ext cx="397800" cy="581400"/>
            </a:xfrm>
            <a:custGeom>
              <a:avLst/>
              <a:gdLst/>
              <a:ahLst/>
              <a:cxnLst/>
              <a:rect l="l" t="t" r="r" b="b"/>
              <a:pathLst>
                <a:path w="426855" h="623828">
                  <a:moveTo>
                    <a:pt x="149850" y="546425"/>
                  </a:moveTo>
                  <a:cubicBezTo>
                    <a:pt x="169186" y="561856"/>
                    <a:pt x="188807" y="577001"/>
                    <a:pt x="209667" y="590336"/>
                  </a:cubicBezTo>
                  <a:cubicBezTo>
                    <a:pt x="233004" y="605290"/>
                    <a:pt x="258054" y="617958"/>
                    <a:pt x="285391" y="622244"/>
                  </a:cubicBezTo>
                  <a:cubicBezTo>
                    <a:pt x="325777" y="628531"/>
                    <a:pt x="367687" y="616148"/>
                    <a:pt x="393024" y="584335"/>
                  </a:cubicBezTo>
                  <a:cubicBezTo>
                    <a:pt x="422932" y="546902"/>
                    <a:pt x="419884" y="495467"/>
                    <a:pt x="420932" y="446699"/>
                  </a:cubicBezTo>
                  <a:cubicBezTo>
                    <a:pt x="422551" y="373166"/>
                    <a:pt x="433409" y="299537"/>
                    <a:pt x="420932" y="227243"/>
                  </a:cubicBezTo>
                  <a:cubicBezTo>
                    <a:pt x="410168" y="165140"/>
                    <a:pt x="384165" y="105704"/>
                    <a:pt x="341208" y="59698"/>
                  </a:cubicBezTo>
                  <a:cubicBezTo>
                    <a:pt x="322062" y="39219"/>
                    <a:pt x="299488" y="22265"/>
                    <a:pt x="273390" y="11787"/>
                  </a:cubicBezTo>
                  <a:cubicBezTo>
                    <a:pt x="145278" y="-39743"/>
                    <a:pt x="27549" y="85892"/>
                    <a:pt x="4213" y="229243"/>
                  </a:cubicBezTo>
                  <a:cubicBezTo>
                    <a:pt x="-8932" y="310205"/>
                    <a:pt x="8594" y="393359"/>
                    <a:pt x="58029" y="458605"/>
                  </a:cubicBezTo>
                  <a:cubicBezTo>
                    <a:pt x="83747" y="492514"/>
                    <a:pt x="116608" y="519946"/>
                    <a:pt x="149850" y="546425"/>
                  </a:cubicBezTo>
                  <a:close/>
                </a:path>
              </a:pathLst>
            </a:custGeom>
            <a:noFill/>
            <a:ln w="12700" cap="rnd">
              <a:solidFill>
                <a:schemeClr val="bg2">
                  <a:alpha val="24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01" name="Group 29"/>
          <p:cNvGrpSpPr/>
          <p:nvPr/>
        </p:nvGrpSpPr>
        <p:grpSpPr>
          <a:xfrm>
            <a:off x="7980480" y="3276720"/>
            <a:ext cx="4211280" cy="3580920"/>
            <a:chOff x="7980480" y="3276720"/>
            <a:chExt cx="4211280" cy="3580920"/>
          </a:xfrm>
        </p:grpSpPr>
        <p:grpSp>
          <p:nvGrpSpPr>
            <p:cNvPr id="402" name="Group 30"/>
            <p:cNvGrpSpPr/>
            <p:nvPr/>
          </p:nvGrpSpPr>
          <p:grpSpPr>
            <a:xfrm>
              <a:off x="8662680" y="3276720"/>
              <a:ext cx="3529080" cy="3580920"/>
              <a:chOff x="8662680" y="3276720"/>
              <a:chExt cx="3529080" cy="3580920"/>
            </a:xfrm>
          </p:grpSpPr>
          <p:sp>
            <p:nvSpPr>
              <p:cNvPr id="403" name="CustomShape 31"/>
              <p:cNvSpPr/>
              <p:nvPr/>
            </p:nvSpPr>
            <p:spPr>
              <a:xfrm>
                <a:off x="8662680" y="3276720"/>
                <a:ext cx="3515760" cy="3565080"/>
              </a:xfrm>
              <a:custGeom>
                <a:avLst/>
                <a:gdLst/>
                <a:ahLst/>
                <a:cxnLst/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4" name="CustomShape 32"/>
              <p:cNvSpPr/>
              <p:nvPr/>
            </p:nvSpPr>
            <p:spPr>
              <a:xfrm>
                <a:off x="8913240" y="4186080"/>
                <a:ext cx="3265200" cy="2667600"/>
              </a:xfrm>
              <a:custGeom>
                <a:avLst/>
                <a:gdLst/>
                <a:ahLst/>
                <a:cxnLst/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5" name="CustomShape 33"/>
              <p:cNvSpPr/>
              <p:nvPr/>
            </p:nvSpPr>
            <p:spPr>
              <a:xfrm>
                <a:off x="11937240" y="6677640"/>
                <a:ext cx="254520" cy="177480"/>
              </a:xfrm>
              <a:custGeom>
                <a:avLst/>
                <a:gdLst/>
                <a:ahLst/>
                <a:cxnLst/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6" name="CustomShape 34"/>
              <p:cNvSpPr/>
              <p:nvPr/>
            </p:nvSpPr>
            <p:spPr>
              <a:xfrm>
                <a:off x="11583360" y="6516720"/>
                <a:ext cx="583920" cy="340200"/>
              </a:xfrm>
              <a:custGeom>
                <a:avLst/>
                <a:gdLst/>
                <a:ahLst/>
                <a:cxnLst/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7" name="CustomShape 35"/>
              <p:cNvSpPr/>
              <p:nvPr/>
            </p:nvSpPr>
            <p:spPr>
              <a:xfrm>
                <a:off x="9588600" y="5460480"/>
                <a:ext cx="2589840" cy="1380240"/>
              </a:xfrm>
              <a:custGeom>
                <a:avLst/>
                <a:gdLst/>
                <a:ahLst/>
                <a:cxnLst/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8" name="CustomShape 36"/>
              <p:cNvSpPr/>
              <p:nvPr/>
            </p:nvSpPr>
            <p:spPr>
              <a:xfrm>
                <a:off x="9369360" y="5113080"/>
                <a:ext cx="2822040" cy="1744560"/>
              </a:xfrm>
              <a:custGeom>
                <a:avLst/>
                <a:gdLst/>
                <a:ahLst/>
                <a:cxnLst/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9" name="CustomShape 37"/>
              <p:cNvSpPr/>
              <p:nvPr/>
            </p:nvSpPr>
            <p:spPr>
              <a:xfrm>
                <a:off x="9188280" y="4664160"/>
                <a:ext cx="2990160" cy="2190960"/>
              </a:xfrm>
              <a:custGeom>
                <a:avLst/>
                <a:gdLst/>
                <a:ahLst/>
                <a:cxnLst/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10" name="CustomShape 38"/>
            <p:cNvSpPr/>
            <p:nvPr/>
          </p:nvSpPr>
          <p:spPr>
            <a:xfrm>
              <a:off x="7980480" y="5197320"/>
              <a:ext cx="4211280" cy="1660320"/>
            </a:xfrm>
            <a:custGeom>
              <a:avLst/>
              <a:gdLst/>
              <a:ahLst/>
              <a:cxnLst/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11" name="TextShape 39"/>
          <p:cNvSpPr txBox="1"/>
          <p:nvPr/>
        </p:nvSpPr>
        <p:spPr>
          <a:xfrm>
            <a:off x="1608480" y="1667728"/>
            <a:ext cx="8659440" cy="890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0" strike="noStrike" spc="-1" dirty="0">
                <a:solidFill>
                  <a:srgbClr val="FFFFFF"/>
                </a:solidFill>
                <a:latin typeface="Times New Roman"/>
              </a:rPr>
              <a:t> </a:t>
            </a:r>
            <a:br>
              <a:rPr dirty="0"/>
            </a:br>
            <a:r>
              <a:rPr lang="ru-RU" dirty="0">
                <a:solidFill>
                  <a:schemeClr val="bg1"/>
                </a:solidFill>
              </a:rPr>
              <a:t>Совет матерей Ассамблеи народа Казахстана</a:t>
            </a:r>
          </a:p>
          <a:p>
            <a:pPr algn="ctr">
              <a:lnSpc>
                <a:spcPct val="100000"/>
              </a:lnSpc>
            </a:pPr>
            <a:r>
              <a:rPr lang="ru-RU" b="0" strike="noStrike" spc="-1" dirty="0">
                <a:solidFill>
                  <a:srgbClr val="FFFFFF"/>
                </a:solidFill>
                <a:latin typeface="Times New Roman"/>
              </a:rPr>
              <a:t>Костанайской области,</a:t>
            </a:r>
          </a:p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FFFFFF"/>
                </a:solidFill>
                <a:latin typeface="Times New Roman"/>
              </a:rPr>
              <a:t>Филиал АО «НЦПК « </a:t>
            </a:r>
            <a:r>
              <a:rPr lang="kk-KZ" spc="-1" dirty="0">
                <a:solidFill>
                  <a:srgbClr val="FFFFFF"/>
                </a:solidFill>
                <a:latin typeface="Times New Roman"/>
              </a:rPr>
              <a:t>Өрлеу» ИПК ПР </a:t>
            </a:r>
            <a:r>
              <a:rPr lang="kk-KZ" spc="-1" dirty="0" err="1">
                <a:solidFill>
                  <a:srgbClr val="FFFFFF"/>
                </a:solidFill>
                <a:latin typeface="Times New Roman"/>
              </a:rPr>
              <a:t>по</a:t>
            </a:r>
            <a:r>
              <a:rPr lang="kk-KZ" spc="-1" dirty="0">
                <a:solidFill>
                  <a:srgbClr val="FFFFFF"/>
                </a:solidFill>
                <a:latin typeface="Times New Roman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kk-KZ" b="0" strike="noStrike" spc="-1" dirty="0" err="1">
                <a:solidFill>
                  <a:srgbClr val="FFFFFF"/>
                </a:solidFill>
                <a:latin typeface="Times New Roman"/>
              </a:rPr>
              <a:t>Кост</a:t>
            </a:r>
            <a:r>
              <a:rPr lang="kk-KZ" spc="-1" dirty="0" err="1">
                <a:solidFill>
                  <a:srgbClr val="FFFFFF"/>
                </a:solidFill>
                <a:latin typeface="Times New Roman"/>
              </a:rPr>
              <a:t>анайской</a:t>
            </a:r>
            <a:r>
              <a:rPr lang="kk-KZ" spc="-1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kk-KZ" spc="-1" dirty="0" err="1">
                <a:solidFill>
                  <a:srgbClr val="FFFFFF"/>
                </a:solidFill>
                <a:latin typeface="Times New Roman"/>
              </a:rPr>
              <a:t>области</a:t>
            </a:r>
            <a:r>
              <a:rPr lang="kk-KZ" spc="-1" dirty="0">
                <a:solidFill>
                  <a:srgbClr val="FFFFFF"/>
                </a:solidFill>
                <a:latin typeface="Times New Roman"/>
              </a:rPr>
              <a:t>»,</a:t>
            </a:r>
          </a:p>
          <a:p>
            <a:pPr algn="ctr">
              <a:lnSpc>
                <a:spcPct val="100000"/>
              </a:lnSpc>
            </a:pPr>
            <a:r>
              <a:rPr lang="kk-KZ" b="0" strike="noStrike" spc="-1" dirty="0" err="1">
                <a:solidFill>
                  <a:srgbClr val="FFFFFF"/>
                </a:solidFill>
                <a:latin typeface="Times New Roman"/>
              </a:rPr>
              <a:t>Областная</a:t>
            </a:r>
            <a:r>
              <a:rPr lang="kk-KZ" b="0" strike="noStrike" spc="-1" dirty="0">
                <a:solidFill>
                  <a:srgbClr val="FFFFFF"/>
                </a:solidFill>
                <a:latin typeface="Times New Roman"/>
              </a:rPr>
              <a:t> Библиотека </a:t>
            </a:r>
            <a:r>
              <a:rPr lang="kk-KZ" b="0" strike="noStrike" spc="-1" dirty="0" err="1">
                <a:solidFill>
                  <a:srgbClr val="FFFFFF"/>
                </a:solidFill>
                <a:latin typeface="Times New Roman"/>
              </a:rPr>
              <a:t>для</a:t>
            </a:r>
            <a:r>
              <a:rPr lang="kk-KZ" b="0" strike="noStrike" spc="-1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kk-KZ" b="0" strike="noStrike" spc="-1" dirty="0" err="1">
                <a:solidFill>
                  <a:srgbClr val="FFFFFF"/>
                </a:solidFill>
                <a:latin typeface="Times New Roman"/>
              </a:rPr>
              <a:t>детей</a:t>
            </a:r>
            <a:r>
              <a:rPr lang="kk-KZ" b="0" strike="noStrike" spc="-1" dirty="0">
                <a:solidFill>
                  <a:srgbClr val="FFFFFF"/>
                </a:solidFill>
                <a:latin typeface="Times New Roman"/>
              </a:rPr>
              <a:t>  и </a:t>
            </a:r>
            <a:r>
              <a:rPr lang="kk-KZ" b="0" strike="noStrike" spc="-1" dirty="0" err="1">
                <a:solidFill>
                  <a:srgbClr val="FFFFFF"/>
                </a:solidFill>
                <a:latin typeface="Times New Roman"/>
              </a:rPr>
              <a:t>юношества</a:t>
            </a:r>
            <a:r>
              <a:rPr lang="kk-KZ" b="0" strike="noStrike" spc="-1" dirty="0">
                <a:solidFill>
                  <a:srgbClr val="FFFFFF"/>
                </a:solidFill>
                <a:latin typeface="Times New Roman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kk-KZ" spc="-1" dirty="0" err="1">
                <a:solidFill>
                  <a:srgbClr val="FFFFFF"/>
                </a:solidFill>
                <a:latin typeface="Times New Roman"/>
              </a:rPr>
              <a:t>им</a:t>
            </a:r>
            <a:r>
              <a:rPr lang="kk-KZ" spc="-1" dirty="0">
                <a:solidFill>
                  <a:srgbClr val="FFFFFF"/>
                </a:solidFill>
                <a:latin typeface="Times New Roman"/>
              </a:rPr>
              <a:t>. И. Алтынсарина.</a:t>
            </a:r>
          </a:p>
          <a:p>
            <a:pPr algn="ctr">
              <a:lnSpc>
                <a:spcPct val="100000"/>
              </a:lnSpc>
            </a:pPr>
            <a:r>
              <a:rPr lang="ru-RU" b="0" strike="noStrike" spc="-1" dirty="0">
                <a:solidFill>
                  <a:srgbClr val="FFFFFF"/>
                </a:solidFill>
                <a:latin typeface="Times New Roman"/>
              </a:rPr>
              <a:t>КГУ «</a:t>
            </a:r>
            <a:r>
              <a:rPr lang="ru-RU" b="0" strike="noStrike" spc="-1" dirty="0" err="1">
                <a:solidFill>
                  <a:srgbClr val="FFFFFF"/>
                </a:solidFill>
                <a:latin typeface="Times New Roman"/>
              </a:rPr>
              <a:t>Балыктинская</a:t>
            </a:r>
            <a:r>
              <a:rPr lang="ru-RU" b="0" strike="noStrike" spc="-1" dirty="0">
                <a:solidFill>
                  <a:srgbClr val="FFFFFF"/>
                </a:solidFill>
                <a:latin typeface="Times New Roman"/>
              </a:rPr>
              <a:t> основная средняя школа отдела образования Костанайского района» Управления образования акимата </a:t>
            </a:r>
            <a:br>
              <a:rPr dirty="0"/>
            </a:br>
            <a:r>
              <a:rPr lang="ru-RU" b="0" strike="noStrike" spc="-1" dirty="0">
                <a:solidFill>
                  <a:srgbClr val="FFFFFF"/>
                </a:solidFill>
                <a:latin typeface="Times New Roman"/>
              </a:rPr>
              <a:t>Костанайской области</a:t>
            </a:r>
            <a:endParaRPr lang="ru-RU" b="0" strike="noStrike" spc="-1" dirty="0">
              <a:solidFill>
                <a:srgbClr val="000000"/>
              </a:solidFill>
              <a:latin typeface="Avenir Next LT Pro"/>
            </a:endParaRPr>
          </a:p>
        </p:txBody>
      </p:sp>
      <p:sp>
        <p:nvSpPr>
          <p:cNvPr id="412" name="TextShape 40"/>
          <p:cNvSpPr txBox="1"/>
          <p:nvPr/>
        </p:nvSpPr>
        <p:spPr>
          <a:xfrm>
            <a:off x="1933491" y="1710720"/>
            <a:ext cx="8070480" cy="5424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200" b="1" strike="noStrike" spc="-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1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200" b="1" spc="-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1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200" b="1" strike="noStrike" spc="-1" dirty="0">
                <a:solidFill>
                  <a:srgbClr val="FFFFFF"/>
                </a:solidFill>
                <a:latin typeface="Times New Roman"/>
              </a:rPr>
              <a:t>"Семейные Реликвии"</a:t>
            </a:r>
            <a:endParaRPr lang="ru-RU" sz="2200" b="0" strike="noStrike" spc="-1" dirty="0">
              <a:latin typeface="Arial"/>
            </a:endParaRPr>
          </a:p>
          <a:p>
            <a:pPr algn="ctr">
              <a:lnSpc>
                <a:spcPct val="11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200" b="1" strike="noStrike" spc="-1" dirty="0">
                <a:solidFill>
                  <a:srgbClr val="FFFFFF"/>
                </a:solidFill>
                <a:latin typeface="Times New Roman"/>
              </a:rPr>
              <a:t>ИЗ ПОКОЛЕНИЯ В ПОКОЛЕНИЕ</a:t>
            </a:r>
            <a:endParaRPr lang="ru-RU" sz="2200" b="0" strike="noStrike" spc="-1" dirty="0">
              <a:latin typeface="Arial"/>
            </a:endParaRPr>
          </a:p>
          <a:p>
            <a:pPr algn="ctr">
              <a:lnSpc>
                <a:spcPct val="11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200" b="0" strike="noStrike" spc="-1" dirty="0">
                <a:solidFill>
                  <a:srgbClr val="FFFFFF"/>
                </a:solidFill>
                <a:latin typeface="Times New Roman"/>
              </a:rPr>
              <a:t>Кожегара Нурхан </a:t>
            </a:r>
            <a:r>
              <a:rPr lang="ru-RU" sz="2200" b="0" strike="noStrike" spc="-1" dirty="0" err="1">
                <a:solidFill>
                  <a:srgbClr val="FFFFFF"/>
                </a:solidFill>
                <a:latin typeface="Times New Roman"/>
              </a:rPr>
              <a:t>Нуржанұлы</a:t>
            </a:r>
            <a:endParaRPr lang="ru-RU" sz="2200" b="0" strike="noStrike" spc="-1" dirty="0">
              <a:latin typeface="Arial"/>
            </a:endParaRPr>
          </a:p>
          <a:p>
            <a:pPr algn="ctr">
              <a:lnSpc>
                <a:spcPct val="11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200" b="0" strike="noStrike" spc="-1" dirty="0">
                <a:solidFill>
                  <a:srgbClr val="FFFFFF"/>
                </a:solidFill>
                <a:latin typeface="Times New Roman"/>
              </a:rPr>
              <a:t>9 класс, 15 лет</a:t>
            </a:r>
            <a:endParaRPr lang="ru-RU" sz="2200" b="0" strike="noStrike" spc="-1" dirty="0">
              <a:latin typeface="Arial"/>
            </a:endParaRPr>
          </a:p>
          <a:p>
            <a:pPr algn="ctr">
              <a:lnSpc>
                <a:spcPct val="11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200" b="1" strike="noStrike" spc="-1" dirty="0">
                <a:solidFill>
                  <a:srgbClr val="FFFFFF"/>
                </a:solidFill>
                <a:latin typeface="Times New Roman"/>
              </a:rPr>
              <a:t>Руководитель:</a:t>
            </a:r>
            <a:endParaRPr lang="ru-RU" sz="2200" b="0" strike="noStrike" spc="-1" dirty="0">
              <a:latin typeface="Arial"/>
            </a:endParaRPr>
          </a:p>
          <a:p>
            <a:pPr algn="ctr">
              <a:lnSpc>
                <a:spcPct val="11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200" b="0" strike="noStrike" spc="-1" dirty="0" err="1">
                <a:solidFill>
                  <a:srgbClr val="FFFFFF"/>
                </a:solidFill>
                <a:latin typeface="Times New Roman"/>
              </a:rPr>
              <a:t>Молжигитова</a:t>
            </a:r>
            <a:r>
              <a:rPr lang="ru-RU" sz="2200" b="0" strike="noStrike" spc="-1" dirty="0">
                <a:solidFill>
                  <a:srgbClr val="FFFFFF"/>
                </a:solidFill>
                <a:latin typeface="Times New Roman"/>
              </a:rPr>
              <a:t> Сара </a:t>
            </a:r>
            <a:r>
              <a:rPr lang="ru-RU" sz="2200" b="0" strike="noStrike" spc="-1" dirty="0" err="1">
                <a:solidFill>
                  <a:srgbClr val="FFFFFF"/>
                </a:solidFill>
                <a:latin typeface="Times New Roman"/>
              </a:rPr>
              <a:t>Мунарбековна</a:t>
            </a:r>
            <a:endParaRPr lang="ru-RU" sz="2200" b="0" strike="noStrike" spc="-1" dirty="0">
              <a:latin typeface="Arial"/>
            </a:endParaRPr>
          </a:p>
          <a:p>
            <a:pPr algn="ctr">
              <a:lnSpc>
                <a:spcPct val="11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200" b="0" strike="noStrike" spc="-1" dirty="0">
                <a:solidFill>
                  <a:srgbClr val="FFFFFF"/>
                </a:solidFill>
                <a:latin typeface="Times New Roman"/>
              </a:rPr>
              <a:t>Учитель русского языка и русской литературы</a:t>
            </a:r>
            <a:endParaRPr lang="ru-RU" sz="2200" b="0" strike="noStrike" spc="-1" dirty="0">
              <a:latin typeface="Arial"/>
            </a:endParaRPr>
          </a:p>
          <a:p>
            <a:pPr algn="ctr">
              <a:lnSpc>
                <a:spcPct val="11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200" b="1" strike="noStrike" spc="-1" dirty="0">
                <a:solidFill>
                  <a:srgbClr val="FFFFFF"/>
                </a:solidFill>
                <a:latin typeface="Times New Roman"/>
              </a:rPr>
              <a:t>Балыкты, 2021 год</a:t>
            </a:r>
            <a:endParaRPr lang="ru-RU" sz="2200" b="0" strike="noStrike" spc="-1" dirty="0">
              <a:latin typeface="Arial"/>
            </a:endParaRPr>
          </a:p>
          <a:p>
            <a:pPr algn="ctr">
              <a:lnSpc>
                <a:spcPct val="11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200" b="0" strike="noStrike" spc="-1" dirty="0">
              <a:latin typeface="Arial"/>
            </a:endParaRPr>
          </a:p>
          <a:p>
            <a:pPr algn="ctr">
              <a:lnSpc>
                <a:spcPct val="11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200" b="0" strike="noStrike" spc="-1" dirty="0">
              <a:latin typeface="Arial"/>
            </a:endParaRPr>
          </a:p>
          <a:p>
            <a:pPr algn="ctr">
              <a:lnSpc>
                <a:spcPct val="11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200" b="0" strike="noStrike" spc="-1" dirty="0">
              <a:latin typeface="Arial"/>
            </a:endParaRPr>
          </a:p>
        </p:txBody>
      </p:sp>
      <p:grpSp>
        <p:nvGrpSpPr>
          <p:cNvPr id="413" name="Group 41"/>
          <p:cNvGrpSpPr/>
          <p:nvPr/>
        </p:nvGrpSpPr>
        <p:grpSpPr>
          <a:xfrm>
            <a:off x="10917720" y="4001400"/>
            <a:ext cx="118800" cy="118800"/>
            <a:chOff x="10917720" y="4001400"/>
            <a:chExt cx="118800" cy="118800"/>
          </a:xfrm>
        </p:grpSpPr>
        <p:sp>
          <p:nvSpPr>
            <p:cNvPr id="414" name="Line 42"/>
            <p:cNvSpPr/>
            <p:nvPr/>
          </p:nvSpPr>
          <p:spPr>
            <a:xfrm>
              <a:off x="10977120" y="4001400"/>
              <a:ext cx="0" cy="11880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/>
          </p:style>
        </p:sp>
        <p:sp>
          <p:nvSpPr>
            <p:cNvPr id="415" name="Line 43"/>
            <p:cNvSpPr/>
            <p:nvPr/>
          </p:nvSpPr>
          <p:spPr>
            <a:xfrm>
              <a:off x="10917720" y="4060800"/>
              <a:ext cx="118800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/>
          </p:style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43" name="CustomShape 2"/>
          <p:cNvSpPr/>
          <p:nvPr/>
        </p:nvSpPr>
        <p:spPr>
          <a:xfrm rot="10800000">
            <a:off x="693000" y="-2880"/>
            <a:ext cx="1325880" cy="597240"/>
          </a:xfrm>
          <a:custGeom>
            <a:avLst/>
            <a:gdLst/>
            <a:ahLst/>
            <a:cxnLst/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lang="en-US" sz="1800" b="0" strike="noStrike" spc="-1">
                <a:solidFill>
                  <a:srgbClr val="595959"/>
                </a:solidFill>
                <a:latin typeface="AvenirNext LT Pro Medium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744" name="CustomShape 3"/>
          <p:cNvSpPr/>
          <p:nvPr/>
        </p:nvSpPr>
        <p:spPr>
          <a:xfrm>
            <a:off x="10439280" y="6172200"/>
            <a:ext cx="1481760" cy="678960"/>
          </a:xfrm>
          <a:custGeom>
            <a:avLst/>
            <a:gdLst/>
            <a:ahLst/>
            <a:cxnLst/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lang="en-US" sz="1800" b="0" strike="noStrike" spc="-1">
                <a:solidFill>
                  <a:srgbClr val="595959"/>
                </a:solidFill>
                <a:latin typeface="AvenirNext LT Pro Medium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745" name="CustomShape 4"/>
          <p:cNvSpPr/>
          <p:nvPr/>
        </p:nvSpPr>
        <p:spPr>
          <a:xfrm>
            <a:off x="7977240" y="5197320"/>
            <a:ext cx="4211280" cy="1660320"/>
          </a:xfrm>
          <a:custGeom>
            <a:avLst/>
            <a:gdLst/>
            <a:ahLst/>
            <a:cxnLst/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746" name="Group 5"/>
          <p:cNvGrpSpPr/>
          <p:nvPr/>
        </p:nvGrpSpPr>
        <p:grpSpPr>
          <a:xfrm>
            <a:off x="10800" y="15120"/>
            <a:ext cx="2198520" cy="3330720"/>
            <a:chOff x="10800" y="15120"/>
            <a:chExt cx="2198520" cy="3330720"/>
          </a:xfrm>
        </p:grpSpPr>
        <p:sp>
          <p:nvSpPr>
            <p:cNvPr id="747" name="CustomShape 6"/>
            <p:cNvSpPr/>
            <p:nvPr/>
          </p:nvSpPr>
          <p:spPr>
            <a:xfrm>
              <a:off x="19440" y="15120"/>
              <a:ext cx="2189880" cy="3330720"/>
            </a:xfrm>
            <a:custGeom>
              <a:avLst/>
              <a:gdLst/>
              <a:ahLst/>
              <a:cxnLst/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8" name="CustomShape 7"/>
            <p:cNvSpPr/>
            <p:nvPr/>
          </p:nvSpPr>
          <p:spPr>
            <a:xfrm>
              <a:off x="10800" y="15120"/>
              <a:ext cx="1978200" cy="3074760"/>
            </a:xfrm>
            <a:custGeom>
              <a:avLst/>
              <a:gdLst/>
              <a:ahLst/>
              <a:cxnLst/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9" name="CustomShape 8"/>
            <p:cNvSpPr/>
            <p:nvPr/>
          </p:nvSpPr>
          <p:spPr>
            <a:xfrm>
              <a:off x="25200" y="15120"/>
              <a:ext cx="1565640" cy="2737080"/>
            </a:xfrm>
            <a:custGeom>
              <a:avLst/>
              <a:gdLst/>
              <a:ahLst/>
              <a:cxnLst/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0" name="CustomShape 9"/>
            <p:cNvSpPr/>
            <p:nvPr/>
          </p:nvSpPr>
          <p:spPr>
            <a:xfrm>
              <a:off x="10800" y="15120"/>
              <a:ext cx="1368000" cy="2644560"/>
            </a:xfrm>
            <a:custGeom>
              <a:avLst/>
              <a:gdLst/>
              <a:ahLst/>
              <a:cxnLst/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1" name="CustomShape 10"/>
            <p:cNvSpPr/>
            <p:nvPr/>
          </p:nvSpPr>
          <p:spPr>
            <a:xfrm>
              <a:off x="18720" y="543960"/>
              <a:ext cx="493920" cy="1905120"/>
            </a:xfrm>
            <a:custGeom>
              <a:avLst/>
              <a:gdLst/>
              <a:ahLst/>
              <a:cxnLst/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2" name="CustomShape 11"/>
            <p:cNvSpPr/>
            <p:nvPr/>
          </p:nvSpPr>
          <p:spPr>
            <a:xfrm>
              <a:off x="10800" y="672120"/>
              <a:ext cx="396720" cy="1689840"/>
            </a:xfrm>
            <a:custGeom>
              <a:avLst/>
              <a:gdLst/>
              <a:ahLst/>
              <a:cxnLst/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3" name="CustomShape 12"/>
            <p:cNvSpPr/>
            <p:nvPr/>
          </p:nvSpPr>
          <p:spPr>
            <a:xfrm>
              <a:off x="23040" y="881280"/>
              <a:ext cx="258480" cy="1336320"/>
            </a:xfrm>
            <a:custGeom>
              <a:avLst/>
              <a:gdLst/>
              <a:ahLst/>
              <a:cxnLst/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4" name="Group 13"/>
          <p:cNvGrpSpPr/>
          <p:nvPr/>
        </p:nvGrpSpPr>
        <p:grpSpPr>
          <a:xfrm>
            <a:off x="8610480" y="3276720"/>
            <a:ext cx="3529080" cy="3580920"/>
            <a:chOff x="8610480" y="3276720"/>
            <a:chExt cx="3529080" cy="3580920"/>
          </a:xfrm>
        </p:grpSpPr>
        <p:sp>
          <p:nvSpPr>
            <p:cNvPr id="755" name="CustomShape 14"/>
            <p:cNvSpPr/>
            <p:nvPr/>
          </p:nvSpPr>
          <p:spPr>
            <a:xfrm>
              <a:off x="8610480" y="3276720"/>
              <a:ext cx="3515760" cy="3565080"/>
            </a:xfrm>
            <a:custGeom>
              <a:avLst/>
              <a:gdLst/>
              <a:ahLst/>
              <a:cxnLst/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6" name="CustomShape 15"/>
            <p:cNvSpPr/>
            <p:nvPr/>
          </p:nvSpPr>
          <p:spPr>
            <a:xfrm>
              <a:off x="8861040" y="4186080"/>
              <a:ext cx="3265200" cy="2667600"/>
            </a:xfrm>
            <a:custGeom>
              <a:avLst/>
              <a:gdLst/>
              <a:ahLst/>
              <a:cxnLst/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7" name="CustomShape 16"/>
            <p:cNvSpPr/>
            <p:nvPr/>
          </p:nvSpPr>
          <p:spPr>
            <a:xfrm>
              <a:off x="11885040" y="6677640"/>
              <a:ext cx="254520" cy="177480"/>
            </a:xfrm>
            <a:custGeom>
              <a:avLst/>
              <a:gdLst/>
              <a:ahLst/>
              <a:cxnLst/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8" name="CustomShape 17"/>
            <p:cNvSpPr/>
            <p:nvPr/>
          </p:nvSpPr>
          <p:spPr>
            <a:xfrm>
              <a:off x="11531160" y="6516720"/>
              <a:ext cx="583920" cy="340200"/>
            </a:xfrm>
            <a:custGeom>
              <a:avLst/>
              <a:gdLst/>
              <a:ahLst/>
              <a:cxnLst/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9" name="CustomShape 18"/>
            <p:cNvSpPr/>
            <p:nvPr/>
          </p:nvSpPr>
          <p:spPr>
            <a:xfrm>
              <a:off x="9536400" y="5460480"/>
              <a:ext cx="2589840" cy="1380240"/>
            </a:xfrm>
            <a:custGeom>
              <a:avLst/>
              <a:gdLst/>
              <a:ahLst/>
              <a:cxnLst/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0" name="CustomShape 19"/>
            <p:cNvSpPr/>
            <p:nvPr/>
          </p:nvSpPr>
          <p:spPr>
            <a:xfrm>
              <a:off x="9317160" y="5113080"/>
              <a:ext cx="2822040" cy="1744560"/>
            </a:xfrm>
            <a:custGeom>
              <a:avLst/>
              <a:gdLst/>
              <a:ahLst/>
              <a:cxnLst/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1" name="CustomShape 20"/>
            <p:cNvSpPr/>
            <p:nvPr/>
          </p:nvSpPr>
          <p:spPr>
            <a:xfrm>
              <a:off x="9136080" y="4664160"/>
              <a:ext cx="2990160" cy="2190960"/>
            </a:xfrm>
            <a:custGeom>
              <a:avLst/>
              <a:gdLst/>
              <a:ahLst/>
              <a:cxnLst/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62" name="CustomShape 2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3" name="CustomShape 22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4" name="CustomShape 23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65" name="Рисунок 5" descr="Изображение выглядит как текст&#10;&#10;Автоматически созданное описание"/>
          <p:cNvPicPr/>
          <p:nvPr/>
        </p:nvPicPr>
        <p:blipFill>
          <a:blip r:embed="rId2">
            <a:alphaModFix amt="60000"/>
          </a:blip>
          <a:srcRect t="2730" b="2730"/>
          <a:stretch/>
        </p:blipFill>
        <p:spPr>
          <a:xfrm>
            <a:off x="0" y="0"/>
            <a:ext cx="12188520" cy="6856200"/>
          </a:xfrm>
          <a:prstGeom prst="rect">
            <a:avLst/>
          </a:prstGeom>
          <a:ln w="0">
            <a:noFill/>
          </a:ln>
        </p:spPr>
      </p:pic>
      <p:grpSp>
        <p:nvGrpSpPr>
          <p:cNvPr id="766" name="Group 24"/>
          <p:cNvGrpSpPr/>
          <p:nvPr/>
        </p:nvGrpSpPr>
        <p:grpSpPr>
          <a:xfrm>
            <a:off x="10800" y="15120"/>
            <a:ext cx="2198520" cy="3330720"/>
            <a:chOff x="10800" y="15120"/>
            <a:chExt cx="2198520" cy="3330720"/>
          </a:xfrm>
        </p:grpSpPr>
        <p:sp>
          <p:nvSpPr>
            <p:cNvPr id="767" name="CustomShape 25"/>
            <p:cNvSpPr/>
            <p:nvPr/>
          </p:nvSpPr>
          <p:spPr>
            <a:xfrm>
              <a:off x="19440" y="15120"/>
              <a:ext cx="2189880" cy="3330720"/>
            </a:xfrm>
            <a:custGeom>
              <a:avLst/>
              <a:gdLst/>
              <a:ahLst/>
              <a:cxnLst/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8" name="CustomShape 26"/>
            <p:cNvSpPr/>
            <p:nvPr/>
          </p:nvSpPr>
          <p:spPr>
            <a:xfrm>
              <a:off x="10800" y="15120"/>
              <a:ext cx="1978200" cy="3074760"/>
            </a:xfrm>
            <a:custGeom>
              <a:avLst/>
              <a:gdLst/>
              <a:ahLst/>
              <a:cxnLst/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9" name="CustomShape 27"/>
            <p:cNvSpPr/>
            <p:nvPr/>
          </p:nvSpPr>
          <p:spPr>
            <a:xfrm>
              <a:off x="25200" y="15120"/>
              <a:ext cx="1565640" cy="2737080"/>
            </a:xfrm>
            <a:custGeom>
              <a:avLst/>
              <a:gdLst/>
              <a:ahLst/>
              <a:cxnLst/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0" name="CustomShape 28"/>
            <p:cNvSpPr/>
            <p:nvPr/>
          </p:nvSpPr>
          <p:spPr>
            <a:xfrm>
              <a:off x="10800" y="15120"/>
              <a:ext cx="1368000" cy="2644560"/>
            </a:xfrm>
            <a:custGeom>
              <a:avLst/>
              <a:gdLst/>
              <a:ahLst/>
              <a:cxnLst/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1" name="CustomShape 29"/>
            <p:cNvSpPr/>
            <p:nvPr/>
          </p:nvSpPr>
          <p:spPr>
            <a:xfrm>
              <a:off x="18720" y="543960"/>
              <a:ext cx="493920" cy="1905120"/>
            </a:xfrm>
            <a:custGeom>
              <a:avLst/>
              <a:gdLst/>
              <a:ahLst/>
              <a:cxnLst/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2" name="CustomShape 30"/>
            <p:cNvSpPr/>
            <p:nvPr/>
          </p:nvSpPr>
          <p:spPr>
            <a:xfrm>
              <a:off x="10800" y="672120"/>
              <a:ext cx="396720" cy="1689840"/>
            </a:xfrm>
            <a:custGeom>
              <a:avLst/>
              <a:gdLst/>
              <a:ahLst/>
              <a:cxnLst/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3" name="CustomShape 31"/>
            <p:cNvSpPr/>
            <p:nvPr/>
          </p:nvSpPr>
          <p:spPr>
            <a:xfrm>
              <a:off x="23040" y="881280"/>
              <a:ext cx="258480" cy="1336320"/>
            </a:xfrm>
            <a:custGeom>
              <a:avLst/>
              <a:gdLst/>
              <a:ahLst/>
              <a:cxnLst/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74" name="TextShape 32"/>
          <p:cNvSpPr txBox="1"/>
          <p:nvPr/>
        </p:nvSpPr>
        <p:spPr>
          <a:xfrm>
            <a:off x="65160" y="-338040"/>
            <a:ext cx="4794840" cy="5018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 b="0" strike="noStrike" spc="-1">
                <a:solidFill>
                  <a:srgbClr val="000000"/>
                </a:solidFill>
                <a:latin typeface="Times New Roman"/>
              </a:rPr>
              <a:t>Если в семье есть реликвия, то такая семья хранит память о предках и чтит традиции семьи. Семейная реликвия помогает узнать историю семьи.</a:t>
            </a:r>
            <a:br/>
            <a:endParaRPr lang="ru-RU" sz="2100" b="0" strike="noStrike" spc="-1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775" name="Group 33"/>
          <p:cNvGrpSpPr/>
          <p:nvPr/>
        </p:nvGrpSpPr>
        <p:grpSpPr>
          <a:xfrm>
            <a:off x="7980480" y="3276720"/>
            <a:ext cx="4211280" cy="3580920"/>
            <a:chOff x="7980480" y="3276720"/>
            <a:chExt cx="4211280" cy="3580920"/>
          </a:xfrm>
        </p:grpSpPr>
        <p:grpSp>
          <p:nvGrpSpPr>
            <p:cNvPr id="776" name="Group 34"/>
            <p:cNvGrpSpPr/>
            <p:nvPr/>
          </p:nvGrpSpPr>
          <p:grpSpPr>
            <a:xfrm>
              <a:off x="8662680" y="3276720"/>
              <a:ext cx="3529080" cy="3580920"/>
              <a:chOff x="8662680" y="3276720"/>
              <a:chExt cx="3529080" cy="3580920"/>
            </a:xfrm>
          </p:grpSpPr>
          <p:sp>
            <p:nvSpPr>
              <p:cNvPr id="777" name="CustomShape 35"/>
              <p:cNvSpPr/>
              <p:nvPr/>
            </p:nvSpPr>
            <p:spPr>
              <a:xfrm>
                <a:off x="8662680" y="3276720"/>
                <a:ext cx="3515760" cy="3565080"/>
              </a:xfrm>
              <a:custGeom>
                <a:avLst/>
                <a:gdLst/>
                <a:ahLst/>
                <a:cxnLst/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8" name="CustomShape 36"/>
              <p:cNvSpPr/>
              <p:nvPr/>
            </p:nvSpPr>
            <p:spPr>
              <a:xfrm>
                <a:off x="8913240" y="4186080"/>
                <a:ext cx="3265200" cy="2667600"/>
              </a:xfrm>
              <a:custGeom>
                <a:avLst/>
                <a:gdLst/>
                <a:ahLst/>
                <a:cxnLst/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9" name="CustomShape 37"/>
              <p:cNvSpPr/>
              <p:nvPr/>
            </p:nvSpPr>
            <p:spPr>
              <a:xfrm>
                <a:off x="11937240" y="6677640"/>
                <a:ext cx="254520" cy="177480"/>
              </a:xfrm>
              <a:custGeom>
                <a:avLst/>
                <a:gdLst/>
                <a:ahLst/>
                <a:cxnLst/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0" name="CustomShape 38"/>
              <p:cNvSpPr/>
              <p:nvPr/>
            </p:nvSpPr>
            <p:spPr>
              <a:xfrm>
                <a:off x="11583360" y="6516720"/>
                <a:ext cx="583920" cy="340200"/>
              </a:xfrm>
              <a:custGeom>
                <a:avLst/>
                <a:gdLst/>
                <a:ahLst/>
                <a:cxnLst/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1" name="CustomShape 39"/>
              <p:cNvSpPr/>
              <p:nvPr/>
            </p:nvSpPr>
            <p:spPr>
              <a:xfrm>
                <a:off x="9588600" y="5460480"/>
                <a:ext cx="2589840" cy="1380240"/>
              </a:xfrm>
              <a:custGeom>
                <a:avLst/>
                <a:gdLst/>
                <a:ahLst/>
                <a:cxnLst/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2" name="CustomShape 40"/>
              <p:cNvSpPr/>
              <p:nvPr/>
            </p:nvSpPr>
            <p:spPr>
              <a:xfrm>
                <a:off x="9369360" y="5113080"/>
                <a:ext cx="2822040" cy="1744560"/>
              </a:xfrm>
              <a:custGeom>
                <a:avLst/>
                <a:gdLst/>
                <a:ahLst/>
                <a:cxnLst/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3" name="CustomShape 41"/>
              <p:cNvSpPr/>
              <p:nvPr/>
            </p:nvSpPr>
            <p:spPr>
              <a:xfrm>
                <a:off x="9188280" y="4664160"/>
                <a:ext cx="2990160" cy="2190960"/>
              </a:xfrm>
              <a:custGeom>
                <a:avLst/>
                <a:gdLst/>
                <a:ahLst/>
                <a:cxnLst/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784" name="CustomShape 42"/>
            <p:cNvSpPr/>
            <p:nvPr/>
          </p:nvSpPr>
          <p:spPr>
            <a:xfrm>
              <a:off x="7980480" y="5197320"/>
              <a:ext cx="4211280" cy="1660320"/>
            </a:xfrm>
            <a:custGeom>
              <a:avLst/>
              <a:gdLst/>
              <a:ahLst/>
              <a:cxnLst/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785" name="TextShape 43"/>
          <p:cNvSpPr txBox="1"/>
          <p:nvPr/>
        </p:nvSpPr>
        <p:spPr>
          <a:xfrm>
            <a:off x="5940000" y="2700000"/>
            <a:ext cx="4977720" cy="5016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100" b="0" strike="noStrike" spc="-1">
                <a:solidFill>
                  <a:srgbClr val="000000"/>
                </a:solidFill>
                <a:latin typeface="Times New Roman"/>
              </a:rPr>
              <a:t>В определенные периоды жизни каждый из нас начинает интересоваться историей собственных предков и своего рода. В этот момент как никогда понимаешь, что семейную историю нужно хранить, как сокровище, потому что родственные связи, которые даёт нам семья, удивительны.</a:t>
            </a:r>
            <a:endParaRPr lang="ru-RU" sz="2100" b="0" strike="noStrike" spc="-1">
              <a:solidFill>
                <a:srgbClr val="213B37"/>
              </a:solidFill>
              <a:latin typeface="Times New Roman"/>
            </a:endParaRPr>
          </a:p>
          <a:p>
            <a:pPr>
              <a:lnSpc>
                <a:spcPct val="11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100" b="0" strike="noStrike" spc="-1">
              <a:solidFill>
                <a:srgbClr val="213B37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7" name="CustomShape 2"/>
          <p:cNvSpPr/>
          <p:nvPr/>
        </p:nvSpPr>
        <p:spPr>
          <a:xfrm rot="10800000">
            <a:off x="693000" y="-2880"/>
            <a:ext cx="1325880" cy="597240"/>
          </a:xfrm>
          <a:custGeom>
            <a:avLst/>
            <a:gdLst/>
            <a:ahLst/>
            <a:cxnLst/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lang="en-US" sz="1800" b="0" strike="noStrike" spc="-1">
                <a:solidFill>
                  <a:srgbClr val="595959"/>
                </a:solidFill>
                <a:latin typeface="AvenirNext LT Pro Medium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788" name="CustomShape 3"/>
          <p:cNvSpPr/>
          <p:nvPr/>
        </p:nvSpPr>
        <p:spPr>
          <a:xfrm>
            <a:off x="10439280" y="6172200"/>
            <a:ext cx="1481760" cy="678960"/>
          </a:xfrm>
          <a:custGeom>
            <a:avLst/>
            <a:gdLst/>
            <a:ahLst/>
            <a:cxnLst/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lang="en-US" sz="1800" b="0" strike="noStrike" spc="-1">
                <a:solidFill>
                  <a:srgbClr val="595959"/>
                </a:solidFill>
                <a:latin typeface="AvenirNext LT Pro Medium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789" name="CustomShape 4"/>
          <p:cNvSpPr/>
          <p:nvPr/>
        </p:nvSpPr>
        <p:spPr>
          <a:xfrm>
            <a:off x="7977240" y="5197320"/>
            <a:ext cx="4211280" cy="1660320"/>
          </a:xfrm>
          <a:custGeom>
            <a:avLst/>
            <a:gdLst/>
            <a:ahLst/>
            <a:cxnLst/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790" name="Group 5"/>
          <p:cNvGrpSpPr/>
          <p:nvPr/>
        </p:nvGrpSpPr>
        <p:grpSpPr>
          <a:xfrm>
            <a:off x="10800" y="15120"/>
            <a:ext cx="2198520" cy="3330720"/>
            <a:chOff x="10800" y="15120"/>
            <a:chExt cx="2198520" cy="3330720"/>
          </a:xfrm>
        </p:grpSpPr>
        <p:sp>
          <p:nvSpPr>
            <p:cNvPr id="791" name="CustomShape 6"/>
            <p:cNvSpPr/>
            <p:nvPr/>
          </p:nvSpPr>
          <p:spPr>
            <a:xfrm>
              <a:off x="19440" y="15120"/>
              <a:ext cx="2189880" cy="3330720"/>
            </a:xfrm>
            <a:custGeom>
              <a:avLst/>
              <a:gdLst/>
              <a:ahLst/>
              <a:cxnLst/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2" name="CustomShape 7"/>
            <p:cNvSpPr/>
            <p:nvPr/>
          </p:nvSpPr>
          <p:spPr>
            <a:xfrm>
              <a:off x="10800" y="15120"/>
              <a:ext cx="1978200" cy="3074760"/>
            </a:xfrm>
            <a:custGeom>
              <a:avLst/>
              <a:gdLst/>
              <a:ahLst/>
              <a:cxnLst/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3" name="CustomShape 8"/>
            <p:cNvSpPr/>
            <p:nvPr/>
          </p:nvSpPr>
          <p:spPr>
            <a:xfrm>
              <a:off x="25200" y="15120"/>
              <a:ext cx="1565640" cy="2737080"/>
            </a:xfrm>
            <a:custGeom>
              <a:avLst/>
              <a:gdLst/>
              <a:ahLst/>
              <a:cxnLst/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4" name="CustomShape 9"/>
            <p:cNvSpPr/>
            <p:nvPr/>
          </p:nvSpPr>
          <p:spPr>
            <a:xfrm>
              <a:off x="10800" y="15120"/>
              <a:ext cx="1368000" cy="2644560"/>
            </a:xfrm>
            <a:custGeom>
              <a:avLst/>
              <a:gdLst/>
              <a:ahLst/>
              <a:cxnLst/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5" name="CustomShape 10"/>
            <p:cNvSpPr/>
            <p:nvPr/>
          </p:nvSpPr>
          <p:spPr>
            <a:xfrm>
              <a:off x="18720" y="543960"/>
              <a:ext cx="493920" cy="1905120"/>
            </a:xfrm>
            <a:custGeom>
              <a:avLst/>
              <a:gdLst/>
              <a:ahLst/>
              <a:cxnLst/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6" name="CustomShape 11"/>
            <p:cNvSpPr/>
            <p:nvPr/>
          </p:nvSpPr>
          <p:spPr>
            <a:xfrm>
              <a:off x="10800" y="672120"/>
              <a:ext cx="396720" cy="1689840"/>
            </a:xfrm>
            <a:custGeom>
              <a:avLst/>
              <a:gdLst/>
              <a:ahLst/>
              <a:cxnLst/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7" name="CustomShape 12"/>
            <p:cNvSpPr/>
            <p:nvPr/>
          </p:nvSpPr>
          <p:spPr>
            <a:xfrm>
              <a:off x="23040" y="881280"/>
              <a:ext cx="258480" cy="1336320"/>
            </a:xfrm>
            <a:custGeom>
              <a:avLst/>
              <a:gdLst/>
              <a:ahLst/>
              <a:cxnLst/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98" name="Group 13"/>
          <p:cNvGrpSpPr/>
          <p:nvPr/>
        </p:nvGrpSpPr>
        <p:grpSpPr>
          <a:xfrm>
            <a:off x="8610480" y="3276720"/>
            <a:ext cx="3529080" cy="3580920"/>
            <a:chOff x="8610480" y="3276720"/>
            <a:chExt cx="3529080" cy="3580920"/>
          </a:xfrm>
        </p:grpSpPr>
        <p:sp>
          <p:nvSpPr>
            <p:cNvPr id="799" name="CustomShape 14"/>
            <p:cNvSpPr/>
            <p:nvPr/>
          </p:nvSpPr>
          <p:spPr>
            <a:xfrm>
              <a:off x="8610480" y="3276720"/>
              <a:ext cx="3515760" cy="3565080"/>
            </a:xfrm>
            <a:custGeom>
              <a:avLst/>
              <a:gdLst/>
              <a:ahLst/>
              <a:cxnLst/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0" name="CustomShape 15"/>
            <p:cNvSpPr/>
            <p:nvPr/>
          </p:nvSpPr>
          <p:spPr>
            <a:xfrm>
              <a:off x="8861040" y="4186080"/>
              <a:ext cx="3265200" cy="2667600"/>
            </a:xfrm>
            <a:custGeom>
              <a:avLst/>
              <a:gdLst/>
              <a:ahLst/>
              <a:cxnLst/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1" name="CustomShape 16"/>
            <p:cNvSpPr/>
            <p:nvPr/>
          </p:nvSpPr>
          <p:spPr>
            <a:xfrm>
              <a:off x="11885040" y="6677640"/>
              <a:ext cx="254520" cy="177480"/>
            </a:xfrm>
            <a:custGeom>
              <a:avLst/>
              <a:gdLst/>
              <a:ahLst/>
              <a:cxnLst/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2" name="CustomShape 17"/>
            <p:cNvSpPr/>
            <p:nvPr/>
          </p:nvSpPr>
          <p:spPr>
            <a:xfrm>
              <a:off x="11531160" y="6516720"/>
              <a:ext cx="583920" cy="340200"/>
            </a:xfrm>
            <a:custGeom>
              <a:avLst/>
              <a:gdLst/>
              <a:ahLst/>
              <a:cxnLst/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3" name="CustomShape 18"/>
            <p:cNvSpPr/>
            <p:nvPr/>
          </p:nvSpPr>
          <p:spPr>
            <a:xfrm>
              <a:off x="9536400" y="5460480"/>
              <a:ext cx="2589840" cy="1380240"/>
            </a:xfrm>
            <a:custGeom>
              <a:avLst/>
              <a:gdLst/>
              <a:ahLst/>
              <a:cxnLst/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4" name="CustomShape 19"/>
            <p:cNvSpPr/>
            <p:nvPr/>
          </p:nvSpPr>
          <p:spPr>
            <a:xfrm>
              <a:off x="9317160" y="5113080"/>
              <a:ext cx="2822040" cy="1744560"/>
            </a:xfrm>
            <a:custGeom>
              <a:avLst/>
              <a:gdLst/>
              <a:ahLst/>
              <a:cxnLst/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5" name="CustomShape 20"/>
            <p:cNvSpPr/>
            <p:nvPr/>
          </p:nvSpPr>
          <p:spPr>
            <a:xfrm>
              <a:off x="9136080" y="4664160"/>
              <a:ext cx="2990160" cy="2190960"/>
            </a:xfrm>
            <a:custGeom>
              <a:avLst/>
              <a:gdLst/>
              <a:ahLst/>
              <a:cxnLst/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06" name="CustomShape 2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7" name="CustomShape 22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8" name="CustomShape 23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09" name="Рисунок 5" descr="Изображение выглядит как трава, внешний, человек&#10;&#10;Автоматически созданное описание"/>
          <p:cNvPicPr/>
          <p:nvPr/>
        </p:nvPicPr>
        <p:blipFill>
          <a:blip r:embed="rId2">
            <a:alphaModFix amt="70000"/>
          </a:blip>
          <a:srcRect t="13971" b="29642"/>
          <a:stretch/>
        </p:blipFill>
        <p:spPr>
          <a:xfrm>
            <a:off x="10440" y="20880"/>
            <a:ext cx="12188520" cy="6856200"/>
          </a:xfrm>
          <a:prstGeom prst="rect">
            <a:avLst/>
          </a:prstGeom>
          <a:ln w="0">
            <a:noFill/>
          </a:ln>
        </p:spPr>
      </p:pic>
      <p:grpSp>
        <p:nvGrpSpPr>
          <p:cNvPr id="810" name="Group 24"/>
          <p:cNvGrpSpPr/>
          <p:nvPr/>
        </p:nvGrpSpPr>
        <p:grpSpPr>
          <a:xfrm>
            <a:off x="0" y="20520"/>
            <a:ext cx="4853160" cy="5104440"/>
            <a:chOff x="0" y="20520"/>
            <a:chExt cx="4853160" cy="5104440"/>
          </a:xfrm>
        </p:grpSpPr>
        <p:sp>
          <p:nvSpPr>
            <p:cNvPr id="811" name="CustomShape 25"/>
            <p:cNvSpPr/>
            <p:nvPr/>
          </p:nvSpPr>
          <p:spPr>
            <a:xfrm rot="16200000">
              <a:off x="-110880" y="150840"/>
              <a:ext cx="5085000" cy="4843800"/>
            </a:xfrm>
            <a:custGeom>
              <a:avLst/>
              <a:gdLst/>
              <a:ahLst/>
              <a:cxnLst/>
              <a:rect l="l" t="t" r="r" b="b"/>
              <a:pathLst>
                <a:path w="5085197" h="4844224">
                  <a:moveTo>
                    <a:pt x="425663" y="0"/>
                  </a:moveTo>
                  <a:cubicBezTo>
                    <a:pt x="425663" y="0"/>
                    <a:pt x="309172" y="142875"/>
                    <a:pt x="277263" y="200882"/>
                  </a:cubicBezTo>
                  <a:cubicBezTo>
                    <a:pt x="229448" y="287846"/>
                    <a:pt x="191253" y="379571"/>
                    <a:pt x="155629" y="472154"/>
                  </a:cubicBezTo>
                  <a:cubicBezTo>
                    <a:pt x="116291" y="574548"/>
                    <a:pt x="80953" y="678561"/>
                    <a:pt x="55998" y="785336"/>
                  </a:cubicBezTo>
                  <a:cubicBezTo>
                    <a:pt x="27804" y="906399"/>
                    <a:pt x="13707" y="1030224"/>
                    <a:pt x="6182" y="1154335"/>
                  </a:cubicBezTo>
                  <a:cubicBezTo>
                    <a:pt x="-2391" y="1295114"/>
                    <a:pt x="-1724" y="1436370"/>
                    <a:pt x="6182" y="1577245"/>
                  </a:cubicBezTo>
                  <a:cubicBezTo>
                    <a:pt x="13421" y="1706309"/>
                    <a:pt x="26851" y="1835372"/>
                    <a:pt x="59998" y="1960245"/>
                  </a:cubicBezTo>
                  <a:cubicBezTo>
                    <a:pt x="88097" y="2066258"/>
                    <a:pt x="130007" y="2168176"/>
                    <a:pt x="187633" y="2261426"/>
                  </a:cubicBezTo>
                  <a:cubicBezTo>
                    <a:pt x="236496" y="2340578"/>
                    <a:pt x="296028" y="2412587"/>
                    <a:pt x="365084" y="2474881"/>
                  </a:cubicBezTo>
                  <a:cubicBezTo>
                    <a:pt x="447761" y="2549366"/>
                    <a:pt x="542439" y="2609088"/>
                    <a:pt x="642261" y="2658428"/>
                  </a:cubicBezTo>
                  <a:cubicBezTo>
                    <a:pt x="744941" y="2709196"/>
                    <a:pt x="852573" y="2749963"/>
                    <a:pt x="965254" y="2770156"/>
                  </a:cubicBezTo>
                  <a:cubicBezTo>
                    <a:pt x="1080030" y="2790635"/>
                    <a:pt x="1197664" y="2789778"/>
                    <a:pt x="1312155" y="2812066"/>
                  </a:cubicBezTo>
                  <a:cubicBezTo>
                    <a:pt x="1375877" y="2824448"/>
                    <a:pt x="1437980" y="2844641"/>
                    <a:pt x="1493606" y="2877884"/>
                  </a:cubicBezTo>
                  <a:cubicBezTo>
                    <a:pt x="1578283" y="2928366"/>
                    <a:pt x="1643053" y="3005138"/>
                    <a:pt x="1700965" y="3085338"/>
                  </a:cubicBezTo>
                  <a:cubicBezTo>
                    <a:pt x="1756020" y="3161538"/>
                    <a:pt x="1805645" y="3241548"/>
                    <a:pt x="1856508" y="3320701"/>
                  </a:cubicBezTo>
                  <a:cubicBezTo>
                    <a:pt x="1888893" y="3371183"/>
                    <a:pt x="1922707" y="3421380"/>
                    <a:pt x="1968141" y="3460337"/>
                  </a:cubicBezTo>
                  <a:cubicBezTo>
                    <a:pt x="2019005" y="3503962"/>
                    <a:pt x="2082060" y="3529679"/>
                    <a:pt x="2147593" y="3544157"/>
                  </a:cubicBezTo>
                  <a:cubicBezTo>
                    <a:pt x="2260559" y="3569018"/>
                    <a:pt x="2377526" y="3558445"/>
                    <a:pt x="2492493" y="3544157"/>
                  </a:cubicBezTo>
                  <a:cubicBezTo>
                    <a:pt x="2572122" y="3534251"/>
                    <a:pt x="2653370" y="3521012"/>
                    <a:pt x="2729760" y="3544157"/>
                  </a:cubicBezTo>
                  <a:cubicBezTo>
                    <a:pt x="2781291" y="3559778"/>
                    <a:pt x="2826249" y="3590735"/>
                    <a:pt x="2865301" y="3627978"/>
                  </a:cubicBezTo>
                  <a:cubicBezTo>
                    <a:pt x="2910831" y="3671411"/>
                    <a:pt x="2948550" y="3722180"/>
                    <a:pt x="2984935" y="3773615"/>
                  </a:cubicBezTo>
                  <a:cubicBezTo>
                    <a:pt x="3035608" y="3845147"/>
                    <a:pt x="3084471" y="3918109"/>
                    <a:pt x="3126477" y="3995071"/>
                  </a:cubicBezTo>
                  <a:cubicBezTo>
                    <a:pt x="3188961" y="4109371"/>
                    <a:pt x="3239729" y="4229576"/>
                    <a:pt x="3293926" y="4348163"/>
                  </a:cubicBezTo>
                  <a:cubicBezTo>
                    <a:pt x="3337646" y="4443698"/>
                    <a:pt x="3384318" y="4538187"/>
                    <a:pt x="3445469" y="4623435"/>
                  </a:cubicBezTo>
                  <a:cubicBezTo>
                    <a:pt x="3474330" y="4663631"/>
                    <a:pt x="3507858" y="4700207"/>
                    <a:pt x="3549196" y="4727163"/>
                  </a:cubicBezTo>
                  <a:cubicBezTo>
                    <a:pt x="3665401" y="4802886"/>
                    <a:pt x="3813896" y="4783931"/>
                    <a:pt x="3953913" y="4773073"/>
                  </a:cubicBezTo>
                  <a:cubicBezTo>
                    <a:pt x="4105170" y="4761262"/>
                    <a:pt x="4256904" y="4753928"/>
                    <a:pt x="4406542" y="4729163"/>
                  </a:cubicBezTo>
                  <a:cubicBezTo>
                    <a:pt x="4462168" y="4720019"/>
                    <a:pt x="4517698" y="4709256"/>
                    <a:pt x="4573991" y="4709256"/>
                  </a:cubicBezTo>
                  <a:cubicBezTo>
                    <a:pt x="4675813" y="4709065"/>
                    <a:pt x="4891841" y="4844225"/>
                    <a:pt x="5085198" y="4844225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2" name="CustomShape 26"/>
            <p:cNvSpPr/>
            <p:nvPr/>
          </p:nvSpPr>
          <p:spPr>
            <a:xfrm rot="16200000">
              <a:off x="-171000" y="210960"/>
              <a:ext cx="5010120" cy="4649040"/>
            </a:xfrm>
            <a:custGeom>
              <a:avLst/>
              <a:gdLst/>
              <a:ahLst/>
              <a:cxnLst/>
              <a:rect l="l" t="t" r="r" b="b"/>
              <a:pathLst>
                <a:path w="5010476" h="4649438">
                  <a:moveTo>
                    <a:pt x="454193" y="0"/>
                  </a:moveTo>
                  <a:cubicBezTo>
                    <a:pt x="448478" y="9811"/>
                    <a:pt x="357800" y="83153"/>
                    <a:pt x="352085" y="92869"/>
                  </a:cubicBezTo>
                  <a:cubicBezTo>
                    <a:pt x="318271" y="150495"/>
                    <a:pt x="275694" y="202597"/>
                    <a:pt x="242452" y="260414"/>
                  </a:cubicBezTo>
                  <a:cubicBezTo>
                    <a:pt x="192922" y="346424"/>
                    <a:pt x="162632" y="441484"/>
                    <a:pt x="130819" y="535686"/>
                  </a:cubicBezTo>
                  <a:cubicBezTo>
                    <a:pt x="105482" y="610648"/>
                    <a:pt x="77574" y="684752"/>
                    <a:pt x="57000" y="761143"/>
                  </a:cubicBezTo>
                  <a:cubicBezTo>
                    <a:pt x="23853" y="884682"/>
                    <a:pt x="8994" y="1012222"/>
                    <a:pt x="3184" y="1140143"/>
                  </a:cubicBezTo>
                  <a:cubicBezTo>
                    <a:pt x="-1388" y="1239964"/>
                    <a:pt x="-721" y="1339882"/>
                    <a:pt x="3184" y="1439704"/>
                  </a:cubicBezTo>
                  <a:cubicBezTo>
                    <a:pt x="9280" y="1596676"/>
                    <a:pt x="22805" y="1753553"/>
                    <a:pt x="60524" y="1905953"/>
                  </a:cubicBezTo>
                  <a:cubicBezTo>
                    <a:pt x="92433" y="2034635"/>
                    <a:pt x="141106" y="2158937"/>
                    <a:pt x="213686" y="2269808"/>
                  </a:cubicBezTo>
                  <a:cubicBezTo>
                    <a:pt x="258644" y="2338483"/>
                    <a:pt x="312080" y="2401253"/>
                    <a:pt x="373325" y="2455926"/>
                  </a:cubicBezTo>
                  <a:cubicBezTo>
                    <a:pt x="453431" y="2527459"/>
                    <a:pt x="545252" y="2584514"/>
                    <a:pt x="644502" y="2625662"/>
                  </a:cubicBezTo>
                  <a:cubicBezTo>
                    <a:pt x="727370" y="2660047"/>
                    <a:pt x="814428" y="2683002"/>
                    <a:pt x="902915" y="2697195"/>
                  </a:cubicBezTo>
                  <a:cubicBezTo>
                    <a:pt x="1009310" y="2714244"/>
                    <a:pt x="1117133" y="2718911"/>
                    <a:pt x="1224860" y="2719102"/>
                  </a:cubicBezTo>
                  <a:cubicBezTo>
                    <a:pt x="1293726" y="2719292"/>
                    <a:pt x="1362878" y="2717673"/>
                    <a:pt x="1430315" y="2731008"/>
                  </a:cubicBezTo>
                  <a:cubicBezTo>
                    <a:pt x="1515563" y="2747867"/>
                    <a:pt x="1595383" y="2787872"/>
                    <a:pt x="1652914" y="2852642"/>
                  </a:cubicBezTo>
                  <a:cubicBezTo>
                    <a:pt x="1688061" y="2892266"/>
                    <a:pt x="1713398" y="2939320"/>
                    <a:pt x="1739306" y="2985611"/>
                  </a:cubicBezTo>
                  <a:cubicBezTo>
                    <a:pt x="1772167" y="3044476"/>
                    <a:pt x="1806743" y="3102578"/>
                    <a:pt x="1848938" y="3155156"/>
                  </a:cubicBezTo>
                  <a:cubicBezTo>
                    <a:pt x="1894754" y="3212306"/>
                    <a:pt x="1949427" y="3262503"/>
                    <a:pt x="2015054" y="3294793"/>
                  </a:cubicBezTo>
                  <a:cubicBezTo>
                    <a:pt x="2081825" y="3327749"/>
                    <a:pt x="2156596" y="3340037"/>
                    <a:pt x="2231082" y="3336322"/>
                  </a:cubicBezTo>
                  <a:cubicBezTo>
                    <a:pt x="2300423" y="3332893"/>
                    <a:pt x="2368813" y="3315557"/>
                    <a:pt x="2427106" y="3278124"/>
                  </a:cubicBezTo>
                  <a:cubicBezTo>
                    <a:pt x="2474541" y="3247644"/>
                    <a:pt x="2513403" y="3204877"/>
                    <a:pt x="2531786" y="3151823"/>
                  </a:cubicBezTo>
                  <a:cubicBezTo>
                    <a:pt x="2558837" y="3073622"/>
                    <a:pt x="2535691" y="2989707"/>
                    <a:pt x="2520165" y="2907411"/>
                  </a:cubicBezTo>
                  <a:cubicBezTo>
                    <a:pt x="2503973" y="2821496"/>
                    <a:pt x="2495781" y="2734342"/>
                    <a:pt x="2481970" y="2648045"/>
                  </a:cubicBezTo>
                  <a:cubicBezTo>
                    <a:pt x="2474731" y="2603087"/>
                    <a:pt x="2466159" y="2558320"/>
                    <a:pt x="2458729" y="2513362"/>
                  </a:cubicBezTo>
                  <a:cubicBezTo>
                    <a:pt x="2452919" y="2478310"/>
                    <a:pt x="2447870" y="2442305"/>
                    <a:pt x="2458729" y="2408587"/>
                  </a:cubicBezTo>
                  <a:cubicBezTo>
                    <a:pt x="2475779" y="2355628"/>
                    <a:pt x="2527119" y="2324481"/>
                    <a:pt x="2581697" y="2310479"/>
                  </a:cubicBezTo>
                  <a:cubicBezTo>
                    <a:pt x="2641990" y="2295049"/>
                    <a:pt x="2705617" y="2300954"/>
                    <a:pt x="2762767" y="2325434"/>
                  </a:cubicBezTo>
                  <a:cubicBezTo>
                    <a:pt x="2806011" y="2343912"/>
                    <a:pt x="2844206" y="2372582"/>
                    <a:pt x="2872400" y="2410206"/>
                  </a:cubicBezTo>
                  <a:cubicBezTo>
                    <a:pt x="2920787" y="2474595"/>
                    <a:pt x="2933931" y="2557463"/>
                    <a:pt x="2925549" y="2637949"/>
                  </a:cubicBezTo>
                  <a:cubicBezTo>
                    <a:pt x="2913548" y="2753392"/>
                    <a:pt x="2857636" y="2858262"/>
                    <a:pt x="2820869" y="2968752"/>
                  </a:cubicBezTo>
                  <a:cubicBezTo>
                    <a:pt x="2796486" y="3041904"/>
                    <a:pt x="2780388" y="3118390"/>
                    <a:pt x="2789342" y="3194876"/>
                  </a:cubicBezTo>
                  <a:cubicBezTo>
                    <a:pt x="2799914" y="3285554"/>
                    <a:pt x="2844587" y="3367373"/>
                    <a:pt x="2889069" y="3447574"/>
                  </a:cubicBezTo>
                  <a:cubicBezTo>
                    <a:pt x="2950695" y="3558826"/>
                    <a:pt x="3013560" y="3669506"/>
                    <a:pt x="3070139" y="3783330"/>
                  </a:cubicBezTo>
                  <a:cubicBezTo>
                    <a:pt x="3108239" y="3859911"/>
                    <a:pt x="3143481" y="3937826"/>
                    <a:pt x="3181486" y="4014407"/>
                  </a:cubicBezTo>
                  <a:cubicBezTo>
                    <a:pt x="3232445" y="4116991"/>
                    <a:pt x="3288452" y="4217099"/>
                    <a:pt x="3351888" y="4312539"/>
                  </a:cubicBezTo>
                  <a:cubicBezTo>
                    <a:pt x="3398180" y="4382262"/>
                    <a:pt x="3448567" y="4449795"/>
                    <a:pt x="3512194" y="4504087"/>
                  </a:cubicBezTo>
                  <a:cubicBezTo>
                    <a:pt x="3558867" y="4543901"/>
                    <a:pt x="3611826" y="4575906"/>
                    <a:pt x="3670119" y="4595051"/>
                  </a:cubicBezTo>
                  <a:cubicBezTo>
                    <a:pt x="3746795" y="4620292"/>
                    <a:pt x="3828519" y="4621911"/>
                    <a:pt x="3909386" y="4623816"/>
                  </a:cubicBezTo>
                  <a:cubicBezTo>
                    <a:pt x="3985205" y="4625531"/>
                    <a:pt x="4061025" y="4627436"/>
                    <a:pt x="4136653" y="4623816"/>
                  </a:cubicBezTo>
                  <a:cubicBezTo>
                    <a:pt x="4236380" y="4619054"/>
                    <a:pt x="4335345" y="4605052"/>
                    <a:pt x="4435071" y="4599432"/>
                  </a:cubicBezTo>
                  <a:cubicBezTo>
                    <a:pt x="4477648" y="4597051"/>
                    <a:pt x="4520415" y="4596194"/>
                    <a:pt x="4562992" y="4599432"/>
                  </a:cubicBezTo>
                  <a:cubicBezTo>
                    <a:pt x="4649765" y="4606005"/>
                    <a:pt x="4925799" y="4629150"/>
                    <a:pt x="5010477" y="464943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3" name="CustomShape 27"/>
            <p:cNvSpPr/>
            <p:nvPr/>
          </p:nvSpPr>
          <p:spPr>
            <a:xfrm rot="16200000">
              <a:off x="-181080" y="220680"/>
              <a:ext cx="4933440" cy="4552200"/>
            </a:xfrm>
            <a:custGeom>
              <a:avLst/>
              <a:gdLst/>
              <a:ahLst/>
              <a:cxnLst/>
              <a:rect l="l" t="t" r="r" b="b"/>
              <a:pathLst>
                <a:path w="4933777" h="4552473">
                  <a:moveTo>
                    <a:pt x="4933778" y="4552474"/>
                  </a:moveTo>
                  <a:cubicBezTo>
                    <a:pt x="4747183" y="4533519"/>
                    <a:pt x="4208735" y="4496562"/>
                    <a:pt x="4020997" y="4493324"/>
                  </a:cubicBezTo>
                  <a:cubicBezTo>
                    <a:pt x="3939273" y="4491895"/>
                    <a:pt x="3857548" y="4485323"/>
                    <a:pt x="3777538" y="4468273"/>
                  </a:cubicBezTo>
                  <a:cubicBezTo>
                    <a:pt x="3639807" y="4438936"/>
                    <a:pt x="3509028" y="4378738"/>
                    <a:pt x="3411207" y="4277868"/>
                  </a:cubicBezTo>
                  <a:cubicBezTo>
                    <a:pt x="3323958" y="4187857"/>
                    <a:pt x="3270236" y="4072414"/>
                    <a:pt x="3215944" y="3958971"/>
                  </a:cubicBezTo>
                  <a:cubicBezTo>
                    <a:pt x="3161842" y="3845909"/>
                    <a:pt x="3106407" y="3733419"/>
                    <a:pt x="3056400" y="3618548"/>
                  </a:cubicBezTo>
                  <a:cubicBezTo>
                    <a:pt x="3013728" y="3520631"/>
                    <a:pt x="2975152" y="3420237"/>
                    <a:pt x="2963341" y="3314319"/>
                  </a:cubicBezTo>
                  <a:cubicBezTo>
                    <a:pt x="2946672" y="3164205"/>
                    <a:pt x="2985249" y="3015329"/>
                    <a:pt x="3029825" y="2870454"/>
                  </a:cubicBezTo>
                  <a:cubicBezTo>
                    <a:pt x="3072498" y="2731865"/>
                    <a:pt x="3122790" y="2590895"/>
                    <a:pt x="3094595" y="2449830"/>
                  </a:cubicBezTo>
                  <a:cubicBezTo>
                    <a:pt x="3078879" y="2371154"/>
                    <a:pt x="3040112" y="2298383"/>
                    <a:pt x="2979915" y="2245328"/>
                  </a:cubicBezTo>
                  <a:cubicBezTo>
                    <a:pt x="2939814" y="2209991"/>
                    <a:pt x="2892094" y="2185035"/>
                    <a:pt x="2843707" y="2162175"/>
                  </a:cubicBezTo>
                  <a:cubicBezTo>
                    <a:pt x="2744075" y="2115312"/>
                    <a:pt x="2639110" y="2075212"/>
                    <a:pt x="2529668" y="2080736"/>
                  </a:cubicBezTo>
                  <a:cubicBezTo>
                    <a:pt x="2463469" y="2084070"/>
                    <a:pt x="2399651" y="2103882"/>
                    <a:pt x="2336977" y="2125599"/>
                  </a:cubicBezTo>
                  <a:cubicBezTo>
                    <a:pt x="2233059" y="2161604"/>
                    <a:pt x="2130094" y="2203133"/>
                    <a:pt x="2044559" y="2271903"/>
                  </a:cubicBezTo>
                  <a:cubicBezTo>
                    <a:pt x="2030177" y="2283524"/>
                    <a:pt x="2016175" y="2295906"/>
                    <a:pt x="2007317" y="2312099"/>
                  </a:cubicBezTo>
                  <a:cubicBezTo>
                    <a:pt x="1997315" y="2330291"/>
                    <a:pt x="1994934" y="2351532"/>
                    <a:pt x="1999030" y="2371916"/>
                  </a:cubicBezTo>
                  <a:cubicBezTo>
                    <a:pt x="2011508" y="2434019"/>
                    <a:pt x="2079040" y="2461165"/>
                    <a:pt x="2129427" y="2502408"/>
                  </a:cubicBezTo>
                  <a:cubicBezTo>
                    <a:pt x="2170766" y="2536222"/>
                    <a:pt x="2202103" y="2580418"/>
                    <a:pt x="2226582" y="2627948"/>
                  </a:cubicBezTo>
                  <a:cubicBezTo>
                    <a:pt x="2251538" y="2676335"/>
                    <a:pt x="2269254" y="2728341"/>
                    <a:pt x="2273064" y="2782538"/>
                  </a:cubicBezTo>
                  <a:cubicBezTo>
                    <a:pt x="2278589" y="2859786"/>
                    <a:pt x="2256395" y="2937605"/>
                    <a:pt x="2203246" y="2993612"/>
                  </a:cubicBezTo>
                  <a:cubicBezTo>
                    <a:pt x="2178957" y="3019235"/>
                    <a:pt x="2149144" y="3039047"/>
                    <a:pt x="2115140" y="3048476"/>
                  </a:cubicBezTo>
                  <a:cubicBezTo>
                    <a:pt x="2060752" y="3063526"/>
                    <a:pt x="2003507" y="3049905"/>
                    <a:pt x="1952262" y="3025235"/>
                  </a:cubicBezTo>
                  <a:cubicBezTo>
                    <a:pt x="1889873" y="2995136"/>
                    <a:pt x="1836724" y="2948369"/>
                    <a:pt x="1801100" y="2888933"/>
                  </a:cubicBezTo>
                  <a:cubicBezTo>
                    <a:pt x="1764239" y="2827591"/>
                    <a:pt x="1748237" y="2756630"/>
                    <a:pt x="1722995" y="2689479"/>
                  </a:cubicBezTo>
                  <a:cubicBezTo>
                    <a:pt x="1706993" y="2646903"/>
                    <a:pt x="1686896" y="2605088"/>
                    <a:pt x="1653177" y="2574798"/>
                  </a:cubicBezTo>
                  <a:cubicBezTo>
                    <a:pt x="1611839" y="2537555"/>
                    <a:pt x="1555260" y="2522315"/>
                    <a:pt x="1500301" y="2531555"/>
                  </a:cubicBezTo>
                  <a:cubicBezTo>
                    <a:pt x="1452295" y="2539651"/>
                    <a:pt x="1409718" y="2565749"/>
                    <a:pt x="1364093" y="2583085"/>
                  </a:cubicBezTo>
                  <a:cubicBezTo>
                    <a:pt x="1308944" y="2603945"/>
                    <a:pt x="1249984" y="2611374"/>
                    <a:pt x="1191310" y="2618041"/>
                  </a:cubicBezTo>
                  <a:cubicBezTo>
                    <a:pt x="1047197" y="2634424"/>
                    <a:pt x="901274" y="2646236"/>
                    <a:pt x="759351" y="2618041"/>
                  </a:cubicBezTo>
                  <a:cubicBezTo>
                    <a:pt x="670388" y="2600325"/>
                    <a:pt x="585329" y="2567083"/>
                    <a:pt x="506843" y="2521649"/>
                  </a:cubicBezTo>
                  <a:cubicBezTo>
                    <a:pt x="425595" y="2474595"/>
                    <a:pt x="352253" y="2414778"/>
                    <a:pt x="290816" y="2343817"/>
                  </a:cubicBezTo>
                  <a:cubicBezTo>
                    <a:pt x="219284" y="2261140"/>
                    <a:pt x="165753" y="2164937"/>
                    <a:pt x="126320" y="2062925"/>
                  </a:cubicBezTo>
                  <a:cubicBezTo>
                    <a:pt x="68503" y="1913192"/>
                    <a:pt x="42500" y="1753838"/>
                    <a:pt x="24021" y="1594295"/>
                  </a:cubicBezTo>
                  <a:cubicBezTo>
                    <a:pt x="6590" y="1443609"/>
                    <a:pt x="-3411" y="1292066"/>
                    <a:pt x="1066" y="1140428"/>
                  </a:cubicBezTo>
                  <a:cubicBezTo>
                    <a:pt x="6305" y="962882"/>
                    <a:pt x="31927" y="786289"/>
                    <a:pt x="87172" y="617601"/>
                  </a:cubicBezTo>
                  <a:cubicBezTo>
                    <a:pt x="129272" y="489014"/>
                    <a:pt x="190423" y="367951"/>
                    <a:pt x="256526" y="249936"/>
                  </a:cubicBezTo>
                  <a:cubicBezTo>
                    <a:pt x="281577" y="205645"/>
                    <a:pt x="431786" y="41243"/>
                    <a:pt x="46150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4" name="CustomShape 28"/>
            <p:cNvSpPr/>
            <p:nvPr/>
          </p:nvSpPr>
          <p:spPr>
            <a:xfrm rot="16200000">
              <a:off x="-211680" y="267840"/>
              <a:ext cx="4844160" cy="4401720"/>
            </a:xfrm>
            <a:custGeom>
              <a:avLst/>
              <a:gdLst/>
              <a:ahLst/>
              <a:cxnLst/>
              <a:rect l="l" t="t" r="r" b="b"/>
              <a:pathLst>
                <a:path w="4844417" h="4402074">
                  <a:moveTo>
                    <a:pt x="486254" y="0"/>
                  </a:moveTo>
                  <a:cubicBezTo>
                    <a:pt x="486254" y="0"/>
                    <a:pt x="289182" y="178689"/>
                    <a:pt x="223364" y="286226"/>
                  </a:cubicBezTo>
                  <a:cubicBezTo>
                    <a:pt x="146116" y="412337"/>
                    <a:pt x="101825" y="555022"/>
                    <a:pt x="67821" y="699135"/>
                  </a:cubicBezTo>
                  <a:cubicBezTo>
                    <a:pt x="23434" y="887540"/>
                    <a:pt x="289" y="1080135"/>
                    <a:pt x="3" y="1273683"/>
                  </a:cubicBezTo>
                  <a:cubicBezTo>
                    <a:pt x="-378" y="1532668"/>
                    <a:pt x="38865" y="1791748"/>
                    <a:pt x="135543" y="2031683"/>
                  </a:cubicBezTo>
                  <a:cubicBezTo>
                    <a:pt x="176215" y="2132648"/>
                    <a:pt x="227650" y="2229231"/>
                    <a:pt x="297088" y="2312956"/>
                  </a:cubicBezTo>
                  <a:cubicBezTo>
                    <a:pt x="373383" y="2404967"/>
                    <a:pt x="469014" y="2480882"/>
                    <a:pt x="582171" y="2518410"/>
                  </a:cubicBezTo>
                  <a:cubicBezTo>
                    <a:pt x="708091" y="2560130"/>
                    <a:pt x="843727" y="2550605"/>
                    <a:pt x="972982" y="2518410"/>
                  </a:cubicBezTo>
                  <a:cubicBezTo>
                    <a:pt x="1118714" y="2482120"/>
                    <a:pt x="1255874" y="2419160"/>
                    <a:pt x="1389700" y="2350484"/>
                  </a:cubicBezTo>
                  <a:cubicBezTo>
                    <a:pt x="1482283" y="2302955"/>
                    <a:pt x="1574104" y="2253996"/>
                    <a:pt x="1665544" y="2204180"/>
                  </a:cubicBezTo>
                  <a:cubicBezTo>
                    <a:pt x="1832137" y="2113407"/>
                    <a:pt x="1999586" y="2022348"/>
                    <a:pt x="2180656" y="1966436"/>
                  </a:cubicBezTo>
                  <a:cubicBezTo>
                    <a:pt x="2284288" y="1934432"/>
                    <a:pt x="2392016" y="1915478"/>
                    <a:pt x="2499649" y="1926527"/>
                  </a:cubicBezTo>
                  <a:cubicBezTo>
                    <a:pt x="2627950" y="1939671"/>
                    <a:pt x="2747108" y="1994535"/>
                    <a:pt x="2867695" y="2041303"/>
                  </a:cubicBezTo>
                  <a:cubicBezTo>
                    <a:pt x="2947514" y="2072259"/>
                    <a:pt x="3028667" y="2100929"/>
                    <a:pt x="3100295" y="2147602"/>
                  </a:cubicBezTo>
                  <a:cubicBezTo>
                    <a:pt x="3182401" y="2201037"/>
                    <a:pt x="3250980" y="2276189"/>
                    <a:pt x="3275174" y="2370582"/>
                  </a:cubicBezTo>
                  <a:cubicBezTo>
                    <a:pt x="3297367" y="2457450"/>
                    <a:pt x="3278508" y="2547747"/>
                    <a:pt x="3246123" y="2631948"/>
                  </a:cubicBezTo>
                  <a:cubicBezTo>
                    <a:pt x="3204403" y="2740057"/>
                    <a:pt x="3142872" y="2839307"/>
                    <a:pt x="3102581" y="2947892"/>
                  </a:cubicBezTo>
                  <a:cubicBezTo>
                    <a:pt x="3041621" y="3112103"/>
                    <a:pt x="3032668" y="3291173"/>
                    <a:pt x="3070958" y="3462052"/>
                  </a:cubicBezTo>
                  <a:cubicBezTo>
                    <a:pt x="3096771" y="3577019"/>
                    <a:pt x="3145063" y="3685223"/>
                    <a:pt x="3194402" y="3792379"/>
                  </a:cubicBezTo>
                  <a:cubicBezTo>
                    <a:pt x="3234788" y="3880104"/>
                    <a:pt x="3276127" y="3967639"/>
                    <a:pt x="3329371" y="4048030"/>
                  </a:cubicBezTo>
                  <a:cubicBezTo>
                    <a:pt x="3384712" y="4131564"/>
                    <a:pt x="3453196" y="4206335"/>
                    <a:pt x="3539017" y="4257771"/>
                  </a:cubicBezTo>
                  <a:cubicBezTo>
                    <a:pt x="3650364" y="4324541"/>
                    <a:pt x="3781142" y="4346924"/>
                    <a:pt x="3911254" y="4353592"/>
                  </a:cubicBezTo>
                  <a:cubicBezTo>
                    <a:pt x="4031554" y="4359783"/>
                    <a:pt x="4152141" y="4351878"/>
                    <a:pt x="4272632" y="4353592"/>
                  </a:cubicBezTo>
                  <a:cubicBezTo>
                    <a:pt x="4358167" y="4354830"/>
                    <a:pt x="4443511" y="4361593"/>
                    <a:pt x="4528760" y="4368832"/>
                  </a:cubicBezTo>
                  <a:cubicBezTo>
                    <a:pt x="4634201" y="4377785"/>
                    <a:pt x="4739738" y="4386644"/>
                    <a:pt x="4844418" y="4402074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5" name="CustomShape 29"/>
            <p:cNvSpPr/>
            <p:nvPr/>
          </p:nvSpPr>
          <p:spPr>
            <a:xfrm rot="16200000">
              <a:off x="-722160" y="1625760"/>
              <a:ext cx="3915720" cy="2451960"/>
            </a:xfrm>
            <a:custGeom>
              <a:avLst/>
              <a:gdLst/>
              <a:ahLst/>
              <a:cxnLst/>
              <a:rect l="l" t="t" r="r" b="b"/>
              <a:pathLst>
                <a:path w="3915933" h="2452322">
                  <a:moveTo>
                    <a:pt x="540651" y="0"/>
                  </a:moveTo>
                  <a:cubicBezTo>
                    <a:pt x="540651" y="0"/>
                    <a:pt x="298906" y="176213"/>
                    <a:pt x="235470" y="274320"/>
                  </a:cubicBezTo>
                  <a:cubicBezTo>
                    <a:pt x="182130" y="356997"/>
                    <a:pt x="139172" y="445675"/>
                    <a:pt x="103929" y="537496"/>
                  </a:cubicBezTo>
                  <a:cubicBezTo>
                    <a:pt x="47160" y="685324"/>
                    <a:pt x="12585" y="840772"/>
                    <a:pt x="2869" y="998792"/>
                  </a:cubicBezTo>
                  <a:cubicBezTo>
                    <a:pt x="-9228" y="1194530"/>
                    <a:pt x="18300" y="1390079"/>
                    <a:pt x="59638" y="1582007"/>
                  </a:cubicBezTo>
                  <a:cubicBezTo>
                    <a:pt x="82498" y="1688211"/>
                    <a:pt x="110121" y="1793367"/>
                    <a:pt x="139934" y="1897856"/>
                  </a:cubicBezTo>
                  <a:cubicBezTo>
                    <a:pt x="169461" y="2001393"/>
                    <a:pt x="202894" y="2104073"/>
                    <a:pt x="258996" y="2195703"/>
                  </a:cubicBezTo>
                  <a:cubicBezTo>
                    <a:pt x="316623" y="2289810"/>
                    <a:pt x="395585" y="2371725"/>
                    <a:pt x="495788" y="2417350"/>
                  </a:cubicBezTo>
                  <a:cubicBezTo>
                    <a:pt x="537317" y="2436305"/>
                    <a:pt x="581799" y="2446973"/>
                    <a:pt x="627328" y="2450592"/>
                  </a:cubicBezTo>
                  <a:cubicBezTo>
                    <a:pt x="824686" y="2466404"/>
                    <a:pt x="1012233" y="2371820"/>
                    <a:pt x="1170063" y="2249710"/>
                  </a:cubicBezTo>
                  <a:cubicBezTo>
                    <a:pt x="1231975" y="2201894"/>
                    <a:pt x="1290554" y="2150174"/>
                    <a:pt x="1352847" y="2102834"/>
                  </a:cubicBezTo>
                  <a:cubicBezTo>
                    <a:pt x="1535346" y="1964246"/>
                    <a:pt x="1755564" y="1887760"/>
                    <a:pt x="1978735" y="1834134"/>
                  </a:cubicBezTo>
                  <a:cubicBezTo>
                    <a:pt x="2086558" y="1808226"/>
                    <a:pt x="2196096" y="1789462"/>
                    <a:pt x="2306872" y="1789843"/>
                  </a:cubicBezTo>
                  <a:cubicBezTo>
                    <a:pt x="2451842" y="1790319"/>
                    <a:pt x="2594812" y="1822514"/>
                    <a:pt x="2731972" y="1870234"/>
                  </a:cubicBezTo>
                  <a:cubicBezTo>
                    <a:pt x="2879038" y="1921383"/>
                    <a:pt x="3019627" y="1991963"/>
                    <a:pt x="3172313" y="2021205"/>
                  </a:cubicBezTo>
                  <a:cubicBezTo>
                    <a:pt x="3305091" y="2046732"/>
                    <a:pt x="3441204" y="2037017"/>
                    <a:pt x="3573887" y="2010156"/>
                  </a:cubicBezTo>
                  <a:cubicBezTo>
                    <a:pt x="3682567" y="1988153"/>
                    <a:pt x="3793724" y="1954435"/>
                    <a:pt x="3860494" y="1867472"/>
                  </a:cubicBezTo>
                  <a:cubicBezTo>
                    <a:pt x="3907167" y="1806607"/>
                    <a:pt x="3923073" y="1728978"/>
                    <a:pt x="3913072" y="1652778"/>
                  </a:cubicBezTo>
                  <a:cubicBezTo>
                    <a:pt x="3894118" y="1508570"/>
                    <a:pt x="3788866" y="1396079"/>
                    <a:pt x="3681805" y="1295400"/>
                  </a:cubicBezTo>
                  <a:cubicBezTo>
                    <a:pt x="3484162" y="1109472"/>
                    <a:pt x="3261277" y="953548"/>
                    <a:pt x="3029533" y="812197"/>
                  </a:cubicBezTo>
                  <a:cubicBezTo>
                    <a:pt x="2949999" y="763715"/>
                    <a:pt x="2869704" y="716661"/>
                    <a:pt x="2789789" y="668941"/>
                  </a:cubicBezTo>
                  <a:cubicBezTo>
                    <a:pt x="2696063" y="612934"/>
                    <a:pt x="2603289" y="555403"/>
                    <a:pt x="2510135" y="498539"/>
                  </a:cubicBezTo>
                  <a:cubicBezTo>
                    <a:pt x="2433459" y="451771"/>
                    <a:pt x="2356592" y="405384"/>
                    <a:pt x="2281630" y="355854"/>
                  </a:cubicBezTo>
                  <a:cubicBezTo>
                    <a:pt x="2187047" y="293370"/>
                    <a:pt x="2095988" y="225457"/>
                    <a:pt x="2002357" y="161544"/>
                  </a:cubicBezTo>
                  <a:cubicBezTo>
                    <a:pt x="1892439" y="86487"/>
                    <a:pt x="1726037" y="0"/>
                    <a:pt x="1726037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16" name="Group 30"/>
            <p:cNvGrpSpPr/>
            <p:nvPr/>
          </p:nvGrpSpPr>
          <p:grpSpPr>
            <a:xfrm>
              <a:off x="0" y="1603440"/>
              <a:ext cx="2074320" cy="3521520"/>
              <a:chOff x="0" y="1603440"/>
              <a:chExt cx="2074320" cy="3521520"/>
            </a:xfrm>
          </p:grpSpPr>
          <p:sp>
            <p:nvSpPr>
              <p:cNvPr id="817" name="CustomShape 31"/>
              <p:cNvSpPr/>
              <p:nvPr/>
            </p:nvSpPr>
            <p:spPr>
              <a:xfrm rot="16200000">
                <a:off x="0" y="5115960"/>
                <a:ext cx="9000" cy="9000"/>
              </a:xfrm>
              <a:prstGeom prst="rect">
                <a:avLst/>
              </a:prstGeom>
              <a:noFill/>
              <a:ln w="9525" cap="rnd">
                <a:solidFill>
                  <a:schemeClr val="bg2">
                    <a:alpha val="2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8" name="CustomShape 32"/>
              <p:cNvSpPr/>
              <p:nvPr/>
            </p:nvSpPr>
            <p:spPr>
              <a:xfrm rot="16200000">
                <a:off x="0" y="5115960"/>
                <a:ext cx="9000" cy="9000"/>
              </a:xfrm>
              <a:prstGeom prst="rect">
                <a:avLst/>
              </a:prstGeom>
              <a:noFill/>
              <a:ln w="9525" cap="rnd">
                <a:solidFill>
                  <a:schemeClr val="bg2">
                    <a:alpha val="2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19" name="CustomShape 33"/>
              <p:cNvSpPr/>
              <p:nvPr/>
            </p:nvSpPr>
            <p:spPr>
              <a:xfrm rot="16200000">
                <a:off x="0" y="5115960"/>
                <a:ext cx="9000" cy="9000"/>
              </a:xfrm>
              <a:prstGeom prst="rect">
                <a:avLst/>
              </a:prstGeom>
              <a:noFill/>
              <a:ln w="9525" cap="rnd">
                <a:solidFill>
                  <a:schemeClr val="bg2">
                    <a:alpha val="2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0" name="CustomShape 34"/>
              <p:cNvSpPr/>
              <p:nvPr/>
            </p:nvSpPr>
            <p:spPr>
              <a:xfrm rot="16200000">
                <a:off x="-450720" y="2432520"/>
                <a:ext cx="2567520" cy="1646640"/>
              </a:xfrm>
              <a:custGeom>
                <a:avLst/>
                <a:gdLst/>
                <a:ahLst/>
                <a:cxnLst/>
                <a:rect l="l" t="t" r="r" b="b"/>
                <a:pathLst>
                  <a:path w="2567851" h="1647045">
                    <a:moveTo>
                      <a:pt x="630083" y="95"/>
                    </a:moveTo>
                    <a:cubicBezTo>
                      <a:pt x="431201" y="60008"/>
                      <a:pt x="185837" y="291751"/>
                      <a:pt x="124686" y="410718"/>
                    </a:cubicBezTo>
                    <a:cubicBezTo>
                      <a:pt x="79442" y="498920"/>
                      <a:pt x="47438" y="593027"/>
                      <a:pt x="26674" y="689991"/>
                    </a:cubicBezTo>
                    <a:cubicBezTo>
                      <a:pt x="6576" y="783431"/>
                      <a:pt x="-4473" y="878967"/>
                      <a:pt x="1718" y="974217"/>
                    </a:cubicBezTo>
                    <a:cubicBezTo>
                      <a:pt x="7052" y="1054894"/>
                      <a:pt x="24674" y="1134332"/>
                      <a:pt x="56582" y="1208627"/>
                    </a:cubicBezTo>
                    <a:cubicBezTo>
                      <a:pt x="93825" y="1295495"/>
                      <a:pt x="148975" y="1373219"/>
                      <a:pt x="212792" y="1443038"/>
                    </a:cubicBezTo>
                    <a:cubicBezTo>
                      <a:pt x="264227" y="1499330"/>
                      <a:pt x="320996" y="1550575"/>
                      <a:pt x="385576" y="1590961"/>
                    </a:cubicBezTo>
                    <a:cubicBezTo>
                      <a:pt x="429486" y="1618393"/>
                      <a:pt x="477111" y="1640681"/>
                      <a:pt x="528451" y="1645825"/>
                    </a:cubicBezTo>
                    <a:cubicBezTo>
                      <a:pt x="600460" y="1653064"/>
                      <a:pt x="670278" y="1626680"/>
                      <a:pt x="739430" y="1604296"/>
                    </a:cubicBezTo>
                    <a:cubicBezTo>
                      <a:pt x="833632" y="1573721"/>
                      <a:pt x="929453" y="1548479"/>
                      <a:pt x="1023560" y="1517809"/>
                    </a:cubicBezTo>
                    <a:cubicBezTo>
                      <a:pt x="1144337" y="1478471"/>
                      <a:pt x="1262924" y="1432846"/>
                      <a:pt x="1384082" y="1394841"/>
                    </a:cubicBezTo>
                    <a:cubicBezTo>
                      <a:pt x="1542959" y="1345025"/>
                      <a:pt x="1707074" y="1305497"/>
                      <a:pt x="1872619" y="1318355"/>
                    </a:cubicBezTo>
                    <a:cubicBezTo>
                      <a:pt x="1972536" y="1326071"/>
                      <a:pt x="2070072" y="1353312"/>
                      <a:pt x="2169989" y="1359884"/>
                    </a:cubicBezTo>
                    <a:cubicBezTo>
                      <a:pt x="2223615" y="1363409"/>
                      <a:pt x="2277431" y="1359503"/>
                      <a:pt x="2331152" y="1359884"/>
                    </a:cubicBezTo>
                    <a:cubicBezTo>
                      <a:pt x="2388112" y="1360265"/>
                      <a:pt x="2445738" y="1366076"/>
                      <a:pt x="2500602" y="1351598"/>
                    </a:cubicBezTo>
                    <a:cubicBezTo>
                      <a:pt x="2522986" y="1345692"/>
                      <a:pt x="2544322" y="1335691"/>
                      <a:pt x="2557085" y="1316641"/>
                    </a:cubicBezTo>
                    <a:cubicBezTo>
                      <a:pt x="2581850" y="1279874"/>
                      <a:pt x="2559562" y="1233202"/>
                      <a:pt x="2533844" y="1195292"/>
                    </a:cubicBezTo>
                    <a:cubicBezTo>
                      <a:pt x="2478790" y="1114330"/>
                      <a:pt x="2394208" y="1060990"/>
                      <a:pt x="2312864" y="1005745"/>
                    </a:cubicBezTo>
                    <a:cubicBezTo>
                      <a:pt x="2199326" y="928688"/>
                      <a:pt x="2089027" y="847058"/>
                      <a:pt x="1980537" y="763048"/>
                    </a:cubicBezTo>
                    <a:cubicBezTo>
                      <a:pt x="1888811" y="691991"/>
                      <a:pt x="1796514" y="621697"/>
                      <a:pt x="1706408" y="548640"/>
                    </a:cubicBezTo>
                    <a:cubicBezTo>
                      <a:pt x="1554865" y="425672"/>
                      <a:pt x="1572105" y="453866"/>
                      <a:pt x="1422372" y="328803"/>
                    </a:cubicBezTo>
                    <a:cubicBezTo>
                      <a:pt x="1381224" y="294418"/>
                      <a:pt x="1009749" y="21146"/>
                      <a:pt x="960695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1" name="CustomShape 35"/>
              <p:cNvSpPr/>
              <p:nvPr/>
            </p:nvSpPr>
            <p:spPr>
              <a:xfrm rot="16200000">
                <a:off x="-205200" y="1886760"/>
                <a:ext cx="1676160" cy="1222560"/>
              </a:xfrm>
              <a:custGeom>
                <a:avLst/>
                <a:gdLst/>
                <a:ahLst/>
                <a:cxnLst/>
                <a:rect l="l" t="t" r="r" b="b"/>
                <a:pathLst>
                  <a:path w="1676495" h="1223010">
                    <a:moveTo>
                      <a:pt x="1676495" y="1223010"/>
                    </a:moveTo>
                    <a:cubicBezTo>
                      <a:pt x="1603724" y="1136428"/>
                      <a:pt x="1514094" y="1066229"/>
                      <a:pt x="1421702" y="1000697"/>
                    </a:cubicBezTo>
                    <a:cubicBezTo>
                      <a:pt x="1293209" y="909638"/>
                      <a:pt x="1158526" y="827627"/>
                      <a:pt x="1024604" y="744665"/>
                    </a:cubicBezTo>
                    <a:cubicBezTo>
                      <a:pt x="824770" y="620935"/>
                      <a:pt x="623792" y="497681"/>
                      <a:pt x="444722" y="345758"/>
                    </a:cubicBezTo>
                    <a:cubicBezTo>
                      <a:pt x="330517" y="248888"/>
                      <a:pt x="135731" y="61722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2" name="CustomShape 36"/>
              <p:cNvSpPr/>
              <p:nvPr/>
            </p:nvSpPr>
            <p:spPr>
              <a:xfrm rot="16200000">
                <a:off x="-471960" y="2085120"/>
                <a:ext cx="3028320" cy="2064960"/>
              </a:xfrm>
              <a:custGeom>
                <a:avLst/>
                <a:gdLst/>
                <a:ahLst/>
                <a:cxnLst/>
                <a:rect l="l" t="t" r="r" b="b"/>
                <a:pathLst>
                  <a:path w="3028800" h="2065359">
                    <a:moveTo>
                      <a:pt x="525127" y="0"/>
                    </a:moveTo>
                    <a:cubicBezTo>
                      <a:pt x="525127" y="0"/>
                      <a:pt x="307386" y="172212"/>
                      <a:pt x="256141" y="229648"/>
                    </a:cubicBezTo>
                    <a:cubicBezTo>
                      <a:pt x="199944" y="292608"/>
                      <a:pt x="151843" y="362331"/>
                      <a:pt x="115552" y="438531"/>
                    </a:cubicBezTo>
                    <a:cubicBezTo>
                      <a:pt x="72785" y="528447"/>
                      <a:pt x="48115" y="625507"/>
                      <a:pt x="29446" y="723424"/>
                    </a:cubicBezTo>
                    <a:cubicBezTo>
                      <a:pt x="9825" y="826103"/>
                      <a:pt x="-3415" y="930212"/>
                      <a:pt x="776" y="1034606"/>
                    </a:cubicBezTo>
                    <a:cubicBezTo>
                      <a:pt x="4205" y="1121093"/>
                      <a:pt x="19159" y="1206913"/>
                      <a:pt x="48592" y="1288352"/>
                    </a:cubicBezTo>
                    <a:cubicBezTo>
                      <a:pt x="74785" y="1360551"/>
                      <a:pt x="111457" y="1428274"/>
                      <a:pt x="146699" y="1496568"/>
                    </a:cubicBezTo>
                    <a:cubicBezTo>
                      <a:pt x="184894" y="1570482"/>
                      <a:pt x="221185" y="1645349"/>
                      <a:pt x="254332" y="1721549"/>
                    </a:cubicBezTo>
                    <a:cubicBezTo>
                      <a:pt x="281287" y="1783461"/>
                      <a:pt x="306433" y="1846231"/>
                      <a:pt x="338056" y="1905857"/>
                    </a:cubicBezTo>
                    <a:cubicBezTo>
                      <a:pt x="357583" y="1942529"/>
                      <a:pt x="379776" y="1977866"/>
                      <a:pt x="407398" y="2008823"/>
                    </a:cubicBezTo>
                    <a:cubicBezTo>
                      <a:pt x="426829" y="2030539"/>
                      <a:pt x="449308" y="2049780"/>
                      <a:pt x="476740" y="2059114"/>
                    </a:cubicBezTo>
                    <a:cubicBezTo>
                      <a:pt x="515793" y="2072354"/>
                      <a:pt x="557893" y="2062734"/>
                      <a:pt x="596374" y="2047113"/>
                    </a:cubicBezTo>
                    <a:cubicBezTo>
                      <a:pt x="674860" y="2015300"/>
                      <a:pt x="738106" y="1956530"/>
                      <a:pt x="804496" y="1903476"/>
                    </a:cubicBezTo>
                    <a:cubicBezTo>
                      <a:pt x="891649" y="1833848"/>
                      <a:pt x="984804" y="1771841"/>
                      <a:pt x="1084435" y="1721549"/>
                    </a:cubicBezTo>
                    <a:cubicBezTo>
                      <a:pt x="1175494" y="1675638"/>
                      <a:pt x="1271030" y="1639348"/>
                      <a:pt x="1369138" y="1611439"/>
                    </a:cubicBezTo>
                    <a:cubicBezTo>
                      <a:pt x="1446576" y="1589437"/>
                      <a:pt x="1525252" y="1572387"/>
                      <a:pt x="1603643" y="1554004"/>
                    </a:cubicBezTo>
                    <a:cubicBezTo>
                      <a:pt x="1700989" y="1531049"/>
                      <a:pt x="1798144" y="1505141"/>
                      <a:pt x="1897966" y="1498949"/>
                    </a:cubicBezTo>
                    <a:cubicBezTo>
                      <a:pt x="1981119" y="1493711"/>
                      <a:pt x="2064272" y="1501521"/>
                      <a:pt x="2146759" y="1513332"/>
                    </a:cubicBezTo>
                    <a:cubicBezTo>
                      <a:pt x="2195527" y="1520285"/>
                      <a:pt x="2244200" y="1528382"/>
                      <a:pt x="2292682" y="1537240"/>
                    </a:cubicBezTo>
                    <a:cubicBezTo>
                      <a:pt x="2390218" y="1555147"/>
                      <a:pt x="2487563" y="1574102"/>
                      <a:pt x="2584623" y="1594676"/>
                    </a:cubicBezTo>
                    <a:cubicBezTo>
                      <a:pt x="2654251" y="1609439"/>
                      <a:pt x="2724260" y="1624393"/>
                      <a:pt x="2795126" y="1620964"/>
                    </a:cubicBezTo>
                    <a:cubicBezTo>
                      <a:pt x="2859991" y="1617821"/>
                      <a:pt x="3149551" y="1625918"/>
                      <a:pt x="2972005" y="1234631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823" name="CustomShape 37"/>
            <p:cNvSpPr/>
            <p:nvPr/>
          </p:nvSpPr>
          <p:spPr>
            <a:xfrm rot="16200000">
              <a:off x="146880" y="3225240"/>
              <a:ext cx="1161720" cy="1049760"/>
            </a:xfrm>
            <a:custGeom>
              <a:avLst/>
              <a:gdLst/>
              <a:ahLst/>
              <a:cxnLst/>
              <a:rect l="l" t="t" r="r" b="b"/>
              <a:pathLst>
                <a:path w="1161937" h="1049976">
                  <a:moveTo>
                    <a:pt x="279459" y="64453"/>
                  </a:moveTo>
                  <a:cubicBezTo>
                    <a:pt x="206784" y="104934"/>
                    <a:pt x="145538" y="162751"/>
                    <a:pt x="99437" y="232093"/>
                  </a:cubicBezTo>
                  <a:cubicBezTo>
                    <a:pt x="44763" y="314389"/>
                    <a:pt x="10759" y="409258"/>
                    <a:pt x="2472" y="507746"/>
                  </a:cubicBezTo>
                  <a:cubicBezTo>
                    <a:pt x="-3909" y="583660"/>
                    <a:pt x="2377" y="660146"/>
                    <a:pt x="17712" y="734917"/>
                  </a:cubicBezTo>
                  <a:cubicBezTo>
                    <a:pt x="30190" y="795782"/>
                    <a:pt x="48002" y="855980"/>
                    <a:pt x="85530" y="905320"/>
                  </a:cubicBezTo>
                  <a:cubicBezTo>
                    <a:pt x="155730" y="997617"/>
                    <a:pt x="272030" y="1038955"/>
                    <a:pt x="388806" y="1048004"/>
                  </a:cubicBezTo>
                  <a:cubicBezTo>
                    <a:pt x="514251" y="1057720"/>
                    <a:pt x="638361" y="1030764"/>
                    <a:pt x="755709" y="984282"/>
                  </a:cubicBezTo>
                  <a:cubicBezTo>
                    <a:pt x="837339" y="951992"/>
                    <a:pt x="915444" y="911320"/>
                    <a:pt x="984214" y="856837"/>
                  </a:cubicBezTo>
                  <a:cubicBezTo>
                    <a:pt x="1053556" y="801878"/>
                    <a:pt x="1115659" y="735013"/>
                    <a:pt x="1144806" y="651859"/>
                  </a:cubicBezTo>
                  <a:cubicBezTo>
                    <a:pt x="1169285" y="581946"/>
                    <a:pt x="1165951" y="506984"/>
                    <a:pt x="1144806" y="435737"/>
                  </a:cubicBezTo>
                  <a:cubicBezTo>
                    <a:pt x="1104801" y="300673"/>
                    <a:pt x="1011837" y="187801"/>
                    <a:pt x="894203" y="110173"/>
                  </a:cubicBezTo>
                  <a:cubicBezTo>
                    <a:pt x="818860" y="60547"/>
                    <a:pt x="733897" y="28258"/>
                    <a:pt x="645219" y="11494"/>
                  </a:cubicBezTo>
                  <a:cubicBezTo>
                    <a:pt x="587117" y="540"/>
                    <a:pt x="527776" y="-3365"/>
                    <a:pt x="469102" y="3207"/>
                  </a:cubicBezTo>
                  <a:cubicBezTo>
                    <a:pt x="402522" y="10636"/>
                    <a:pt x="337943" y="31782"/>
                    <a:pt x="279459" y="64453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4" name="CustomShape 38"/>
            <p:cNvSpPr/>
            <p:nvPr/>
          </p:nvSpPr>
          <p:spPr>
            <a:xfrm rot="16200000">
              <a:off x="272520" y="3403080"/>
              <a:ext cx="846000" cy="774360"/>
            </a:xfrm>
            <a:custGeom>
              <a:avLst/>
              <a:gdLst/>
              <a:ahLst/>
              <a:cxnLst/>
              <a:rect l="l" t="t" r="r" b="b"/>
              <a:pathLst>
                <a:path w="846327" h="774726">
                  <a:moveTo>
                    <a:pt x="223506" y="47187"/>
                  </a:moveTo>
                  <a:cubicBezTo>
                    <a:pt x="131304" y="97288"/>
                    <a:pt x="65391" y="184537"/>
                    <a:pt x="29100" y="283216"/>
                  </a:cubicBezTo>
                  <a:cubicBezTo>
                    <a:pt x="-7380" y="382467"/>
                    <a:pt x="-11952" y="491909"/>
                    <a:pt x="29100" y="589064"/>
                  </a:cubicBezTo>
                  <a:cubicBezTo>
                    <a:pt x="54913" y="650214"/>
                    <a:pt x="97585" y="703078"/>
                    <a:pt x="155402" y="735368"/>
                  </a:cubicBezTo>
                  <a:cubicBezTo>
                    <a:pt x="229697" y="776802"/>
                    <a:pt x="317898" y="779659"/>
                    <a:pt x="402957" y="770325"/>
                  </a:cubicBezTo>
                  <a:cubicBezTo>
                    <a:pt x="485538" y="761181"/>
                    <a:pt x="566120" y="738987"/>
                    <a:pt x="638891" y="698887"/>
                  </a:cubicBezTo>
                  <a:cubicBezTo>
                    <a:pt x="714900" y="656977"/>
                    <a:pt x="781956" y="597827"/>
                    <a:pt x="818342" y="519341"/>
                  </a:cubicBezTo>
                  <a:cubicBezTo>
                    <a:pt x="841964" y="468477"/>
                    <a:pt x="849870" y="412280"/>
                    <a:pt x="844917" y="356463"/>
                  </a:cubicBezTo>
                  <a:cubicBezTo>
                    <a:pt x="834630" y="240449"/>
                    <a:pt x="771955" y="135293"/>
                    <a:pt x="675467" y="70523"/>
                  </a:cubicBezTo>
                  <a:cubicBezTo>
                    <a:pt x="578788" y="5658"/>
                    <a:pt x="458392" y="-11868"/>
                    <a:pt x="343140" y="7372"/>
                  </a:cubicBezTo>
                  <a:cubicBezTo>
                    <a:pt x="301325" y="14325"/>
                    <a:pt x="260748" y="26994"/>
                    <a:pt x="223506" y="47187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5" name="CustomShape 39"/>
            <p:cNvSpPr/>
            <p:nvPr/>
          </p:nvSpPr>
          <p:spPr>
            <a:xfrm rot="16200000">
              <a:off x="435240" y="3594240"/>
              <a:ext cx="477360" cy="447120"/>
            </a:xfrm>
            <a:custGeom>
              <a:avLst/>
              <a:gdLst/>
              <a:ahLst/>
              <a:cxnLst/>
              <a:rect l="l" t="t" r="r" b="b"/>
              <a:pathLst>
                <a:path w="477596" h="447528">
                  <a:moveTo>
                    <a:pt x="88185" y="75022"/>
                  </a:moveTo>
                  <a:cubicBezTo>
                    <a:pt x="37798" y="116361"/>
                    <a:pt x="-2016" y="171796"/>
                    <a:pt x="79" y="236280"/>
                  </a:cubicBezTo>
                  <a:cubicBezTo>
                    <a:pt x="1794" y="288763"/>
                    <a:pt x="30178" y="336103"/>
                    <a:pt x="69897" y="370964"/>
                  </a:cubicBezTo>
                  <a:cubicBezTo>
                    <a:pt x="99806" y="397253"/>
                    <a:pt x="135429" y="415636"/>
                    <a:pt x="172958" y="429162"/>
                  </a:cubicBezTo>
                  <a:cubicBezTo>
                    <a:pt x="217249" y="445068"/>
                    <a:pt x="264588" y="454784"/>
                    <a:pt x="309165" y="440782"/>
                  </a:cubicBezTo>
                  <a:cubicBezTo>
                    <a:pt x="366696" y="422780"/>
                    <a:pt x="403272" y="370297"/>
                    <a:pt x="432990" y="316957"/>
                  </a:cubicBezTo>
                  <a:cubicBezTo>
                    <a:pt x="459375" y="269618"/>
                    <a:pt x="481568" y="218469"/>
                    <a:pt x="476996" y="164843"/>
                  </a:cubicBezTo>
                  <a:cubicBezTo>
                    <a:pt x="472043" y="106169"/>
                    <a:pt x="435276" y="55972"/>
                    <a:pt x="383937" y="26826"/>
                  </a:cubicBezTo>
                  <a:cubicBezTo>
                    <a:pt x="289734" y="-26705"/>
                    <a:pt x="173244" y="5299"/>
                    <a:pt x="88185" y="75022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6" name="CustomShape 40"/>
            <p:cNvSpPr/>
            <p:nvPr/>
          </p:nvSpPr>
          <p:spPr>
            <a:xfrm rot="16200000">
              <a:off x="-785880" y="822240"/>
              <a:ext cx="2861640" cy="1270800"/>
            </a:xfrm>
            <a:custGeom>
              <a:avLst/>
              <a:gdLst/>
              <a:ahLst/>
              <a:cxnLst/>
              <a:rect l="l" t="t" r="r" b="b"/>
              <a:pathLst>
                <a:path w="2861881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7" y="509492"/>
                    <a:pt x="953167" y="609695"/>
                    <a:pt x="1110615" y="690848"/>
                  </a:cubicBezTo>
                  <a:cubicBezTo>
                    <a:pt x="1208723" y="741426"/>
                    <a:pt x="1310449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7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2" y="57492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7" name="CustomShape 41"/>
            <p:cNvSpPr/>
            <p:nvPr/>
          </p:nvSpPr>
          <p:spPr>
            <a:xfrm rot="16200000">
              <a:off x="-848880" y="901080"/>
              <a:ext cx="2635920" cy="918720"/>
            </a:xfrm>
            <a:custGeom>
              <a:avLst/>
              <a:gdLst/>
              <a:ahLst/>
              <a:cxnLst/>
              <a:rect l="l" t="t" r="r" b="b"/>
              <a:pathLst>
                <a:path w="2636234" h="919096">
                  <a:moveTo>
                    <a:pt x="0" y="0"/>
                  </a:moveTo>
                  <a:cubicBezTo>
                    <a:pt x="0" y="0"/>
                    <a:pt x="243745" y="162020"/>
                    <a:pt x="417862" y="274415"/>
                  </a:cubicBezTo>
                  <a:cubicBezTo>
                    <a:pt x="601409" y="392906"/>
                    <a:pt x="781145" y="518732"/>
                    <a:pt x="980218" y="607981"/>
                  </a:cubicBezTo>
                  <a:cubicBezTo>
                    <a:pt x="1140333" y="679799"/>
                    <a:pt x="1310545" y="726091"/>
                    <a:pt x="1473137" y="792290"/>
                  </a:cubicBezTo>
                  <a:cubicBezTo>
                    <a:pt x="1589532" y="839724"/>
                    <a:pt x="1702975" y="897922"/>
                    <a:pt x="1827276" y="914400"/>
                  </a:cubicBezTo>
                  <a:cubicBezTo>
                    <a:pt x="1930813" y="928116"/>
                    <a:pt x="2039208" y="913543"/>
                    <a:pt x="2119218" y="847344"/>
                  </a:cubicBezTo>
                  <a:cubicBezTo>
                    <a:pt x="2192084" y="786956"/>
                    <a:pt x="2228184" y="696087"/>
                    <a:pt x="2269998" y="610362"/>
                  </a:cubicBezTo>
                  <a:cubicBezTo>
                    <a:pt x="2312003" y="524161"/>
                    <a:pt x="2362867" y="442722"/>
                    <a:pt x="2413540" y="361379"/>
                  </a:cubicBezTo>
                  <a:cubicBezTo>
                    <a:pt x="2485835" y="245459"/>
                    <a:pt x="2514886" y="126873"/>
                    <a:pt x="2636235" y="6696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8" name="CustomShape 42"/>
            <p:cNvSpPr/>
            <p:nvPr/>
          </p:nvSpPr>
          <p:spPr>
            <a:xfrm rot="16200000">
              <a:off x="-823680" y="1056960"/>
              <a:ext cx="2292120" cy="625320"/>
            </a:xfrm>
            <a:custGeom>
              <a:avLst/>
              <a:gdLst/>
              <a:ahLst/>
              <a:cxnLst/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2" y="606171"/>
                  </a:cubicBezTo>
                  <a:cubicBezTo>
                    <a:pt x="1391602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1" y="109347"/>
                    <a:pt x="2292382" y="0"/>
                    <a:pt x="22923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9" name="CustomShape 43"/>
            <p:cNvSpPr/>
            <p:nvPr/>
          </p:nvSpPr>
          <p:spPr>
            <a:xfrm rot="16200000">
              <a:off x="-712440" y="1179360"/>
              <a:ext cx="1865520" cy="421200"/>
            </a:xfrm>
            <a:custGeom>
              <a:avLst/>
              <a:gdLst/>
              <a:ahLst/>
              <a:cxnLst/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5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4" y="246412"/>
                    <a:pt x="283178" y="186881"/>
                  </a:cubicBezTo>
                  <a:cubicBezTo>
                    <a:pt x="176117" y="122777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0" name="CustomShape 44"/>
            <p:cNvSpPr/>
            <p:nvPr/>
          </p:nvSpPr>
          <p:spPr>
            <a:xfrm rot="16200000">
              <a:off x="-525960" y="1243080"/>
              <a:ext cx="1357920" cy="286560"/>
            </a:xfrm>
            <a:custGeom>
              <a:avLst/>
              <a:gdLst/>
              <a:ahLst/>
              <a:cxnLst/>
              <a:rect l="l" t="t" r="r" b="b"/>
              <a:pathLst>
                <a:path w="1358265" h="286935">
                  <a:moveTo>
                    <a:pt x="0" y="11621"/>
                  </a:moveTo>
                  <a:cubicBezTo>
                    <a:pt x="0" y="11621"/>
                    <a:pt x="89249" y="104299"/>
                    <a:pt x="200978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3" y="293180"/>
                    <a:pt x="780955" y="284417"/>
                  </a:cubicBezTo>
                  <a:cubicBezTo>
                    <a:pt x="866585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1" name="CustomShape 45"/>
            <p:cNvSpPr/>
            <p:nvPr/>
          </p:nvSpPr>
          <p:spPr>
            <a:xfrm rot="16200000">
              <a:off x="-352080" y="1350360"/>
              <a:ext cx="890640" cy="167040"/>
            </a:xfrm>
            <a:custGeom>
              <a:avLst/>
              <a:gdLst/>
              <a:ahLst/>
              <a:cxnLst/>
              <a:rect l="l" t="t" r="r" b="b"/>
              <a:pathLst>
                <a:path w="890968" h="167300">
                  <a:moveTo>
                    <a:pt x="890968" y="0"/>
                  </a:moveTo>
                  <a:cubicBezTo>
                    <a:pt x="890968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2" name="CustomShape 46"/>
            <p:cNvSpPr/>
            <p:nvPr/>
          </p:nvSpPr>
          <p:spPr>
            <a:xfrm rot="16200000">
              <a:off x="1886040" y="-678600"/>
              <a:ext cx="1677240" cy="3075840"/>
            </a:xfrm>
            <a:custGeom>
              <a:avLst/>
              <a:gdLst/>
              <a:ahLst/>
              <a:cxnLst/>
              <a:rect l="l" t="t" r="r" b="b"/>
              <a:pathLst>
                <a:path w="1677721" h="3076193">
                  <a:moveTo>
                    <a:pt x="1665434" y="3076194"/>
                  </a:moveTo>
                  <a:cubicBezTo>
                    <a:pt x="1494651" y="3069431"/>
                    <a:pt x="1239571" y="3053620"/>
                    <a:pt x="1068693" y="3054382"/>
                  </a:cubicBezTo>
                  <a:cubicBezTo>
                    <a:pt x="996779" y="3054668"/>
                    <a:pt x="924866" y="3056573"/>
                    <a:pt x="852952" y="3054382"/>
                  </a:cubicBezTo>
                  <a:cubicBezTo>
                    <a:pt x="739890" y="3050953"/>
                    <a:pt x="626638" y="3038380"/>
                    <a:pt x="519481" y="3002471"/>
                  </a:cubicBezTo>
                  <a:cubicBezTo>
                    <a:pt x="477667" y="2988469"/>
                    <a:pt x="437567" y="2969990"/>
                    <a:pt x="400610" y="2945892"/>
                  </a:cubicBezTo>
                  <a:cubicBezTo>
                    <a:pt x="309836" y="2886837"/>
                    <a:pt x="242876" y="2798731"/>
                    <a:pt x="184868" y="2706910"/>
                  </a:cubicBezTo>
                  <a:cubicBezTo>
                    <a:pt x="134005" y="2626519"/>
                    <a:pt x="91618" y="2541175"/>
                    <a:pt x="59138" y="2451830"/>
                  </a:cubicBezTo>
                  <a:cubicBezTo>
                    <a:pt x="21324" y="2347913"/>
                    <a:pt x="-2870" y="2238947"/>
                    <a:pt x="274" y="2128552"/>
                  </a:cubicBezTo>
                  <a:cubicBezTo>
                    <a:pt x="4941" y="1962531"/>
                    <a:pt x="71044" y="1804797"/>
                    <a:pt x="172200" y="1672590"/>
                  </a:cubicBezTo>
                  <a:cubicBezTo>
                    <a:pt x="245638" y="1576578"/>
                    <a:pt x="336220" y="1493615"/>
                    <a:pt x="446806" y="1445133"/>
                  </a:cubicBezTo>
                  <a:cubicBezTo>
                    <a:pt x="507099" y="1418749"/>
                    <a:pt x="571012" y="1401890"/>
                    <a:pt x="633686" y="1381601"/>
                  </a:cubicBezTo>
                  <a:cubicBezTo>
                    <a:pt x="711696" y="1356455"/>
                    <a:pt x="789992" y="1324356"/>
                    <a:pt x="840188" y="1260348"/>
                  </a:cubicBezTo>
                  <a:cubicBezTo>
                    <a:pt x="874478" y="1216724"/>
                    <a:pt x="891528" y="1162812"/>
                    <a:pt x="904768" y="1108615"/>
                  </a:cubicBezTo>
                  <a:cubicBezTo>
                    <a:pt x="917055" y="1058323"/>
                    <a:pt x="927152" y="1007174"/>
                    <a:pt x="926294" y="955453"/>
                  </a:cubicBezTo>
                  <a:cubicBezTo>
                    <a:pt x="925246" y="891159"/>
                    <a:pt x="907720" y="827913"/>
                    <a:pt x="912959" y="763905"/>
                  </a:cubicBezTo>
                  <a:cubicBezTo>
                    <a:pt x="916198" y="724090"/>
                    <a:pt x="928961" y="685610"/>
                    <a:pt x="949535" y="651320"/>
                  </a:cubicBezTo>
                  <a:cubicBezTo>
                    <a:pt x="983825" y="594170"/>
                    <a:pt x="1037737" y="552640"/>
                    <a:pt x="1089934" y="510826"/>
                  </a:cubicBezTo>
                  <a:cubicBezTo>
                    <a:pt x="1168039" y="448247"/>
                    <a:pt x="1245477" y="384619"/>
                    <a:pt x="1324535" y="323278"/>
                  </a:cubicBezTo>
                  <a:cubicBezTo>
                    <a:pt x="1423785" y="246221"/>
                    <a:pt x="1594854" y="94202"/>
                    <a:pt x="167772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3" name="CustomShape 47"/>
            <p:cNvSpPr/>
            <p:nvPr/>
          </p:nvSpPr>
          <p:spPr>
            <a:xfrm rot="16200000">
              <a:off x="2065680" y="-514080"/>
              <a:ext cx="1468440" cy="2606760"/>
            </a:xfrm>
            <a:custGeom>
              <a:avLst/>
              <a:gdLst/>
              <a:ahLst/>
              <a:cxnLst/>
              <a:rect l="l" t="t" r="r" b="b"/>
              <a:pathLst>
                <a:path w="1468691" h="2607257">
                  <a:moveTo>
                    <a:pt x="1450689" y="2568321"/>
                  </a:moveTo>
                  <a:cubicBezTo>
                    <a:pt x="1398682" y="2574989"/>
                    <a:pt x="1262570" y="2587752"/>
                    <a:pt x="1210183" y="2590609"/>
                  </a:cubicBezTo>
                  <a:cubicBezTo>
                    <a:pt x="1108646" y="2596134"/>
                    <a:pt x="1007205" y="2604707"/>
                    <a:pt x="905573" y="2606802"/>
                  </a:cubicBezTo>
                  <a:cubicBezTo>
                    <a:pt x="789464" y="2609088"/>
                    <a:pt x="673354" y="2602802"/>
                    <a:pt x="558292" y="2587181"/>
                  </a:cubicBezTo>
                  <a:cubicBezTo>
                    <a:pt x="527526" y="2582990"/>
                    <a:pt x="497046" y="2577274"/>
                    <a:pt x="467138" y="2568702"/>
                  </a:cubicBezTo>
                  <a:cubicBezTo>
                    <a:pt x="367220" y="2540222"/>
                    <a:pt x="277876" y="2482501"/>
                    <a:pt x="206343" y="2407063"/>
                  </a:cubicBezTo>
                  <a:cubicBezTo>
                    <a:pt x="152527" y="2350294"/>
                    <a:pt x="111379" y="2283047"/>
                    <a:pt x="78613" y="2211896"/>
                  </a:cubicBezTo>
                  <a:cubicBezTo>
                    <a:pt x="38513" y="2124742"/>
                    <a:pt x="9938" y="2032159"/>
                    <a:pt x="2032" y="1936623"/>
                  </a:cubicBezTo>
                  <a:cubicBezTo>
                    <a:pt x="-3207" y="1873567"/>
                    <a:pt x="1174" y="1809845"/>
                    <a:pt x="21177" y="1749933"/>
                  </a:cubicBezTo>
                  <a:cubicBezTo>
                    <a:pt x="40608" y="1691449"/>
                    <a:pt x="73469" y="1638109"/>
                    <a:pt x="116903" y="1594295"/>
                  </a:cubicBezTo>
                  <a:cubicBezTo>
                    <a:pt x="152241" y="1558576"/>
                    <a:pt x="194151" y="1530001"/>
                    <a:pt x="241300" y="1512951"/>
                  </a:cubicBezTo>
                  <a:cubicBezTo>
                    <a:pt x="315881" y="1485900"/>
                    <a:pt x="397224" y="1487519"/>
                    <a:pt x="475805" y="1500949"/>
                  </a:cubicBezTo>
                  <a:cubicBezTo>
                    <a:pt x="539337" y="1511808"/>
                    <a:pt x="601440" y="1529810"/>
                    <a:pt x="664781" y="1541621"/>
                  </a:cubicBezTo>
                  <a:cubicBezTo>
                    <a:pt x="710977" y="1550194"/>
                    <a:pt x="758412" y="1554194"/>
                    <a:pt x="803560" y="1541621"/>
                  </a:cubicBezTo>
                  <a:cubicBezTo>
                    <a:pt x="862711" y="1525143"/>
                    <a:pt x="909288" y="1481233"/>
                    <a:pt x="942340" y="1429131"/>
                  </a:cubicBezTo>
                  <a:cubicBezTo>
                    <a:pt x="992156" y="1350455"/>
                    <a:pt x="1006919" y="1256157"/>
                    <a:pt x="1018921" y="1163383"/>
                  </a:cubicBezTo>
                  <a:cubicBezTo>
                    <a:pt x="1034065" y="1046131"/>
                    <a:pt x="1043972" y="928306"/>
                    <a:pt x="1061974" y="811530"/>
                  </a:cubicBezTo>
                  <a:cubicBezTo>
                    <a:pt x="1074356" y="731425"/>
                    <a:pt x="1091120" y="652081"/>
                    <a:pt x="1114647" y="574548"/>
                  </a:cubicBezTo>
                  <a:cubicBezTo>
                    <a:pt x="1145413" y="472916"/>
                    <a:pt x="1187990" y="375094"/>
                    <a:pt x="1243806" y="284893"/>
                  </a:cubicBezTo>
                  <a:cubicBezTo>
                    <a:pt x="1307623" y="181832"/>
                    <a:pt x="1388396" y="90868"/>
                    <a:pt x="146869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4" name="CustomShape 48"/>
            <p:cNvSpPr/>
            <p:nvPr/>
          </p:nvSpPr>
          <p:spPr>
            <a:xfrm rot="16200000">
              <a:off x="2247840" y="-429480"/>
              <a:ext cx="1174680" cy="2095200"/>
            </a:xfrm>
            <a:custGeom>
              <a:avLst/>
              <a:gdLst/>
              <a:ahLst/>
              <a:cxnLst/>
              <a:rect l="l" t="t" r="r" b="b"/>
              <a:pathLst>
                <a:path w="1175182" h="2095685">
                  <a:moveTo>
                    <a:pt x="1175183" y="1950434"/>
                  </a:moveTo>
                  <a:cubicBezTo>
                    <a:pt x="1097554" y="1973485"/>
                    <a:pt x="775799" y="2063115"/>
                    <a:pt x="696075" y="2077307"/>
                  </a:cubicBezTo>
                  <a:cubicBezTo>
                    <a:pt x="581489" y="2097786"/>
                    <a:pt x="465094" y="2100167"/>
                    <a:pt x="349175" y="2089309"/>
                  </a:cubicBezTo>
                  <a:cubicBezTo>
                    <a:pt x="247638" y="2079784"/>
                    <a:pt x="142292" y="2061401"/>
                    <a:pt x="73997" y="1987582"/>
                  </a:cubicBezTo>
                  <a:cubicBezTo>
                    <a:pt x="31420" y="1941481"/>
                    <a:pt x="9513" y="1880616"/>
                    <a:pt x="2179" y="1818037"/>
                  </a:cubicBezTo>
                  <a:cubicBezTo>
                    <a:pt x="-2774" y="1775746"/>
                    <a:pt x="-12" y="1732693"/>
                    <a:pt x="18086" y="1694402"/>
                  </a:cubicBezTo>
                  <a:cubicBezTo>
                    <a:pt x="44755" y="1638110"/>
                    <a:pt x="99810" y="1600295"/>
                    <a:pt x="161627" y="1594676"/>
                  </a:cubicBezTo>
                  <a:cubicBezTo>
                    <a:pt x="240304" y="1587532"/>
                    <a:pt x="310312" y="1635633"/>
                    <a:pt x="384893" y="1664494"/>
                  </a:cubicBezTo>
                  <a:cubicBezTo>
                    <a:pt x="468904" y="1696974"/>
                    <a:pt x="561392" y="1708594"/>
                    <a:pt x="648069" y="1684401"/>
                  </a:cubicBezTo>
                  <a:cubicBezTo>
                    <a:pt x="723602" y="1663351"/>
                    <a:pt x="788563" y="1616488"/>
                    <a:pt x="831520" y="1550765"/>
                  </a:cubicBezTo>
                  <a:cubicBezTo>
                    <a:pt x="877050" y="1480947"/>
                    <a:pt x="893052" y="1397508"/>
                    <a:pt x="909245" y="1315402"/>
                  </a:cubicBezTo>
                  <a:cubicBezTo>
                    <a:pt x="938010" y="1170051"/>
                    <a:pt x="963156" y="1024128"/>
                    <a:pt x="975062" y="876586"/>
                  </a:cubicBezTo>
                  <a:cubicBezTo>
                    <a:pt x="982682" y="781717"/>
                    <a:pt x="981539" y="686276"/>
                    <a:pt x="989064" y="591312"/>
                  </a:cubicBezTo>
                  <a:cubicBezTo>
                    <a:pt x="998970" y="465296"/>
                    <a:pt x="981730" y="160211"/>
                    <a:pt x="11585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35" name="Group 49"/>
          <p:cNvGrpSpPr/>
          <p:nvPr/>
        </p:nvGrpSpPr>
        <p:grpSpPr>
          <a:xfrm>
            <a:off x="7980480" y="3276720"/>
            <a:ext cx="4211280" cy="3580920"/>
            <a:chOff x="7980480" y="3276720"/>
            <a:chExt cx="4211280" cy="3580920"/>
          </a:xfrm>
        </p:grpSpPr>
        <p:grpSp>
          <p:nvGrpSpPr>
            <p:cNvPr id="836" name="Group 50"/>
            <p:cNvGrpSpPr/>
            <p:nvPr/>
          </p:nvGrpSpPr>
          <p:grpSpPr>
            <a:xfrm>
              <a:off x="8662680" y="3276720"/>
              <a:ext cx="3529080" cy="3580920"/>
              <a:chOff x="8662680" y="3276720"/>
              <a:chExt cx="3529080" cy="3580920"/>
            </a:xfrm>
          </p:grpSpPr>
          <p:sp>
            <p:nvSpPr>
              <p:cNvPr id="837" name="CustomShape 51"/>
              <p:cNvSpPr/>
              <p:nvPr/>
            </p:nvSpPr>
            <p:spPr>
              <a:xfrm>
                <a:off x="8662680" y="3276720"/>
                <a:ext cx="3515760" cy="3565080"/>
              </a:xfrm>
              <a:custGeom>
                <a:avLst/>
                <a:gdLst/>
                <a:ahLst/>
                <a:cxnLst/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8" name="CustomShape 52"/>
              <p:cNvSpPr/>
              <p:nvPr/>
            </p:nvSpPr>
            <p:spPr>
              <a:xfrm>
                <a:off x="8913240" y="4186080"/>
                <a:ext cx="3265200" cy="2667600"/>
              </a:xfrm>
              <a:custGeom>
                <a:avLst/>
                <a:gdLst/>
                <a:ahLst/>
                <a:cxnLst/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9" name="CustomShape 53"/>
              <p:cNvSpPr/>
              <p:nvPr/>
            </p:nvSpPr>
            <p:spPr>
              <a:xfrm>
                <a:off x="11937240" y="6677640"/>
                <a:ext cx="254520" cy="177480"/>
              </a:xfrm>
              <a:custGeom>
                <a:avLst/>
                <a:gdLst/>
                <a:ahLst/>
                <a:cxnLst/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0" name="CustomShape 54"/>
              <p:cNvSpPr/>
              <p:nvPr/>
            </p:nvSpPr>
            <p:spPr>
              <a:xfrm>
                <a:off x="11583360" y="6516720"/>
                <a:ext cx="583920" cy="340200"/>
              </a:xfrm>
              <a:custGeom>
                <a:avLst/>
                <a:gdLst/>
                <a:ahLst/>
                <a:cxnLst/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1" name="CustomShape 55"/>
              <p:cNvSpPr/>
              <p:nvPr/>
            </p:nvSpPr>
            <p:spPr>
              <a:xfrm>
                <a:off x="9588600" y="5460480"/>
                <a:ext cx="2589840" cy="1380240"/>
              </a:xfrm>
              <a:custGeom>
                <a:avLst/>
                <a:gdLst/>
                <a:ahLst/>
                <a:cxnLst/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2" name="CustomShape 56"/>
              <p:cNvSpPr/>
              <p:nvPr/>
            </p:nvSpPr>
            <p:spPr>
              <a:xfrm>
                <a:off x="9369360" y="5113080"/>
                <a:ext cx="2822040" cy="1744560"/>
              </a:xfrm>
              <a:custGeom>
                <a:avLst/>
                <a:gdLst/>
                <a:ahLst/>
                <a:cxnLst/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3" name="CustomShape 57"/>
              <p:cNvSpPr/>
              <p:nvPr/>
            </p:nvSpPr>
            <p:spPr>
              <a:xfrm>
                <a:off x="9188280" y="4664160"/>
                <a:ext cx="2990160" cy="2190960"/>
              </a:xfrm>
              <a:custGeom>
                <a:avLst/>
                <a:gdLst/>
                <a:ahLst/>
                <a:cxnLst/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844" name="CustomShape 58"/>
            <p:cNvSpPr/>
            <p:nvPr/>
          </p:nvSpPr>
          <p:spPr>
            <a:xfrm>
              <a:off x="7980480" y="5197320"/>
              <a:ext cx="4211280" cy="1660320"/>
            </a:xfrm>
            <a:custGeom>
              <a:avLst/>
              <a:gdLst/>
              <a:ahLst/>
              <a:cxnLst/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845" name="TextShape 59"/>
          <p:cNvSpPr txBox="1"/>
          <p:nvPr/>
        </p:nvSpPr>
        <p:spPr>
          <a:xfrm>
            <a:off x="180000" y="-840960"/>
            <a:ext cx="7530480" cy="316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 b="0" strike="noStrike" spc="-1">
                <a:solidFill>
                  <a:srgbClr val="000000"/>
                </a:solidFill>
                <a:latin typeface="Times New Roman"/>
              </a:rPr>
              <a:t>Семейная реликвия - это вещь, которая передается и будет передаваться из </a:t>
            </a:r>
            <a:br/>
            <a:r>
              <a:rPr lang="en-US" sz="2100" b="0" strike="noStrike" spc="-1">
                <a:solidFill>
                  <a:srgbClr val="000000"/>
                </a:solidFill>
                <a:latin typeface="Times New Roman"/>
              </a:rPr>
              <a:t>поколения в поколение.</a:t>
            </a:r>
            <a:br/>
            <a:br/>
            <a:r>
              <a:rPr lang="en-US" sz="2100" b="0" strike="noStrike" spc="-1">
                <a:solidFill>
                  <a:srgbClr val="000000"/>
                </a:solidFill>
                <a:latin typeface="Times New Roman"/>
              </a:rPr>
              <a:t>Она представляет ценность для всей семьи и связывет разные поколения одной историей </a:t>
            </a:r>
            <a:br/>
            <a:endParaRPr lang="ru-RU" sz="2100" b="0" strike="noStrike" spc="-1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846" name="Group 60"/>
          <p:cNvGrpSpPr/>
          <p:nvPr/>
        </p:nvGrpSpPr>
        <p:grpSpPr>
          <a:xfrm>
            <a:off x="3937680" y="4013640"/>
            <a:ext cx="118800" cy="118800"/>
            <a:chOff x="3937680" y="4013640"/>
            <a:chExt cx="118800" cy="118800"/>
          </a:xfrm>
        </p:grpSpPr>
        <p:sp>
          <p:nvSpPr>
            <p:cNvPr id="847" name="Line 61"/>
            <p:cNvSpPr/>
            <p:nvPr/>
          </p:nvSpPr>
          <p:spPr>
            <a:xfrm>
              <a:off x="3997080" y="4013640"/>
              <a:ext cx="0" cy="11880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/>
          </p:style>
        </p:sp>
        <p:sp>
          <p:nvSpPr>
            <p:cNvPr id="848" name="Line 62"/>
            <p:cNvSpPr/>
            <p:nvPr/>
          </p:nvSpPr>
          <p:spPr>
            <a:xfrm>
              <a:off x="3937680" y="4073040"/>
              <a:ext cx="118800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/>
          </p:style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" name="Рисунок 4" descr="Изображение выглядит как текст, внешний, трава, небо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4680" y="720"/>
            <a:ext cx="12182040" cy="6962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extShape 1"/>
          <p:cNvSpPr txBox="1"/>
          <p:nvPr/>
        </p:nvSpPr>
        <p:spPr>
          <a:xfrm>
            <a:off x="824760" y="4748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33000"/>
          </a:bodyPr>
          <a:lstStyle/>
          <a:p>
            <a:pPr>
              <a:lnSpc>
                <a:spcPct val="100000"/>
              </a:lnSpc>
            </a:pPr>
            <a:r>
              <a:rPr lang="en-US" sz="7200" b="0" strike="noStrike" spc="-1">
                <a:solidFill>
                  <a:srgbClr val="000000"/>
                </a:solidFill>
                <a:latin typeface="Times New Roman"/>
                <a:ea typeface="Posterama"/>
              </a:rPr>
              <a:t>Мы семья- </a:t>
            </a:r>
            <a:br/>
            <a:r>
              <a:rPr lang="en-US" sz="7200" b="0" strike="noStrike" spc="-1">
                <a:solidFill>
                  <a:srgbClr val="000000"/>
                </a:solidFill>
                <a:latin typeface="Times New Roman"/>
                <a:ea typeface="Posterama"/>
              </a:rPr>
              <a:t>мы поколение</a:t>
            </a:r>
            <a:br/>
            <a:endParaRPr lang="ru-RU" sz="7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7" name="TextShape 2"/>
          <p:cNvSpPr txBox="1"/>
          <p:nvPr/>
        </p:nvSpPr>
        <p:spPr>
          <a:xfrm>
            <a:off x="540000" y="1620000"/>
            <a:ext cx="5157360" cy="1324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800" b="0" strike="noStrike" spc="-1">
              <a:solidFill>
                <a:srgbClr val="CCCCCC"/>
              </a:solidFill>
              <a:latin typeface="Avenir Next LT Pro"/>
            </a:endParaRPr>
          </a:p>
          <a:p>
            <a:pPr>
              <a:lnSpc>
                <a:spcPct val="11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7200" b="0" strike="noStrike" spc="-1">
                <a:solidFill>
                  <a:srgbClr val="CCCCCC"/>
                </a:solidFill>
                <a:latin typeface="Times New Roman"/>
                <a:ea typeface="Avenir Next LT Pro"/>
              </a:rPr>
              <a:t> </a:t>
            </a:r>
            <a:r>
              <a:rPr lang="en-US" sz="2600" b="0" strike="noStrike" spc="-1">
                <a:solidFill>
                  <a:srgbClr val="333333"/>
                </a:solidFill>
                <a:latin typeface="Times New Roman"/>
                <a:ea typeface="Avenir Next LT Pro"/>
              </a:rPr>
              <a:t>"</a:t>
            </a:r>
            <a:endParaRPr lang="ru-RU" sz="2600" b="0" strike="noStrike" spc="-1">
              <a:solidFill>
                <a:srgbClr val="CCCCCC"/>
              </a:solidFill>
              <a:latin typeface="Avenir Next LT Pro"/>
            </a:endParaRPr>
          </a:p>
          <a:p>
            <a:pPr>
              <a:lnSpc>
                <a:spcPct val="11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30000" b="0" strike="noStrike" spc="-1">
                <a:solidFill>
                  <a:srgbClr val="000000"/>
                </a:solidFill>
                <a:latin typeface="Times New Roman"/>
                <a:ea typeface="Avenir Next LT Pro"/>
              </a:rPr>
              <a:t>Из всех плодов наилучшее </a:t>
            </a:r>
            <a:endParaRPr lang="ru-RU" sz="30000" b="0" strike="noStrike" spc="-1">
              <a:solidFill>
                <a:srgbClr val="CCCCCC"/>
              </a:solidFill>
              <a:latin typeface="Avenir Next LT Pro"/>
            </a:endParaRPr>
          </a:p>
          <a:p>
            <a:pPr>
              <a:lnSpc>
                <a:spcPct val="11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30000" b="0" strike="noStrike" spc="-1">
                <a:solidFill>
                  <a:srgbClr val="000000"/>
                </a:solidFill>
                <a:latin typeface="Times New Roman"/>
                <a:ea typeface="Avenir Next LT Pro"/>
              </a:rPr>
              <a:t>приносит хорошее воспитание."</a:t>
            </a:r>
            <a:endParaRPr lang="ru-RU" sz="30000" b="0" strike="noStrike" spc="-1">
              <a:solidFill>
                <a:srgbClr val="CCCCCC"/>
              </a:solidFill>
              <a:latin typeface="Avenir Next LT Pro"/>
            </a:endParaRPr>
          </a:p>
          <a:p>
            <a:pPr algn="r">
              <a:lnSpc>
                <a:spcPct val="11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30000" b="0" strike="noStrike" spc="-1">
                <a:solidFill>
                  <a:srgbClr val="000000"/>
                </a:solidFill>
                <a:latin typeface="Times New Roman"/>
                <a:ea typeface="Avenir Next LT Pro"/>
              </a:rPr>
              <a:t> К. Прутков </a:t>
            </a:r>
            <a:endParaRPr lang="ru-RU" sz="30000" b="0" strike="noStrike" spc="-1">
              <a:solidFill>
                <a:srgbClr val="CCCCCC"/>
              </a:solidFill>
              <a:latin typeface="Avenir Next LT Pro"/>
            </a:endParaRPr>
          </a:p>
          <a:p>
            <a:pPr>
              <a:lnSpc>
                <a:spcPct val="11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30000" b="0" strike="noStrike" spc="-1">
              <a:solidFill>
                <a:srgbClr val="CCCCCC"/>
              </a:solidFill>
              <a:latin typeface="Avenir Next LT Pro"/>
            </a:endParaRPr>
          </a:p>
        </p:txBody>
      </p:sp>
      <p:pic>
        <p:nvPicPr>
          <p:cNvPr id="418" name="Рисунок 7" descr="Изображение выглядит как человек, пол, внутренний, в позе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6097320" y="0"/>
            <a:ext cx="6093000" cy="6492240"/>
          </a:xfrm>
          <a:prstGeom prst="rect">
            <a:avLst/>
          </a:prstGeom>
          <a:ln w="0">
            <a:noFill/>
          </a:ln>
        </p:spPr>
      </p:pic>
      <p:pic>
        <p:nvPicPr>
          <p:cNvPr id="419" name="Рисунок 11" descr="Изображение выглядит как небо, трава, внешний, млекопитающее&#10;&#10;Автоматически созданное описание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t="1572" r="26428" b="1572"/>
          <a:stretch/>
        </p:blipFill>
        <p:spPr>
          <a:xfrm>
            <a:off x="294840" y="3240000"/>
            <a:ext cx="4385160" cy="3617280"/>
          </a:xfrm>
          <a:prstGeom prst="rect">
            <a:avLst/>
          </a:prstGeom>
          <a:ln w="0">
            <a:solidFill>
              <a:srgbClr val="4472C4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76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1" name="CustomShape 2"/>
          <p:cNvSpPr/>
          <p:nvPr/>
        </p:nvSpPr>
        <p:spPr>
          <a:xfrm rot="10800000">
            <a:off x="693000" y="-2880"/>
            <a:ext cx="1325880" cy="597240"/>
          </a:xfrm>
          <a:custGeom>
            <a:avLst/>
            <a:gdLst/>
            <a:ahLst/>
            <a:cxnLst/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lang="en-US" sz="1800" b="0" strike="noStrike" spc="-1">
                <a:solidFill>
                  <a:srgbClr val="595959"/>
                </a:solidFill>
                <a:latin typeface="AvenirNext LT Pro Medium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22" name="CustomShape 3"/>
          <p:cNvSpPr/>
          <p:nvPr/>
        </p:nvSpPr>
        <p:spPr>
          <a:xfrm>
            <a:off x="10439280" y="6172200"/>
            <a:ext cx="1481760" cy="678960"/>
          </a:xfrm>
          <a:custGeom>
            <a:avLst/>
            <a:gdLst/>
            <a:ahLst/>
            <a:cxnLst/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lang="en-US" sz="1800" b="0" strike="noStrike" spc="-1">
                <a:solidFill>
                  <a:srgbClr val="595959"/>
                </a:solidFill>
                <a:latin typeface="AvenirNext LT Pro Medium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23" name="CustomShape 4"/>
          <p:cNvSpPr/>
          <p:nvPr/>
        </p:nvSpPr>
        <p:spPr>
          <a:xfrm>
            <a:off x="7977240" y="5197320"/>
            <a:ext cx="4211280" cy="1660320"/>
          </a:xfrm>
          <a:custGeom>
            <a:avLst/>
            <a:gdLst/>
            <a:ahLst/>
            <a:cxnLst/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24" name="Group 5"/>
          <p:cNvGrpSpPr/>
          <p:nvPr/>
        </p:nvGrpSpPr>
        <p:grpSpPr>
          <a:xfrm>
            <a:off x="10800" y="15120"/>
            <a:ext cx="2198520" cy="3330720"/>
            <a:chOff x="10800" y="15120"/>
            <a:chExt cx="2198520" cy="3330720"/>
          </a:xfrm>
        </p:grpSpPr>
        <p:sp>
          <p:nvSpPr>
            <p:cNvPr id="425" name="CustomShape 6"/>
            <p:cNvSpPr/>
            <p:nvPr/>
          </p:nvSpPr>
          <p:spPr>
            <a:xfrm>
              <a:off x="19440" y="15120"/>
              <a:ext cx="2189880" cy="3330720"/>
            </a:xfrm>
            <a:custGeom>
              <a:avLst/>
              <a:gdLst/>
              <a:ahLst/>
              <a:cxnLst/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6" name="CustomShape 7"/>
            <p:cNvSpPr/>
            <p:nvPr/>
          </p:nvSpPr>
          <p:spPr>
            <a:xfrm>
              <a:off x="10800" y="15120"/>
              <a:ext cx="1978200" cy="3074760"/>
            </a:xfrm>
            <a:custGeom>
              <a:avLst/>
              <a:gdLst/>
              <a:ahLst/>
              <a:cxnLst/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7" name="CustomShape 8"/>
            <p:cNvSpPr/>
            <p:nvPr/>
          </p:nvSpPr>
          <p:spPr>
            <a:xfrm>
              <a:off x="25200" y="15120"/>
              <a:ext cx="1565640" cy="2737080"/>
            </a:xfrm>
            <a:custGeom>
              <a:avLst/>
              <a:gdLst/>
              <a:ahLst/>
              <a:cxnLst/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8" name="CustomShape 9"/>
            <p:cNvSpPr/>
            <p:nvPr/>
          </p:nvSpPr>
          <p:spPr>
            <a:xfrm>
              <a:off x="10800" y="15120"/>
              <a:ext cx="1368000" cy="2644560"/>
            </a:xfrm>
            <a:custGeom>
              <a:avLst/>
              <a:gdLst/>
              <a:ahLst/>
              <a:cxnLst/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9" name="CustomShape 10"/>
            <p:cNvSpPr/>
            <p:nvPr/>
          </p:nvSpPr>
          <p:spPr>
            <a:xfrm>
              <a:off x="18720" y="543960"/>
              <a:ext cx="493920" cy="1905120"/>
            </a:xfrm>
            <a:custGeom>
              <a:avLst/>
              <a:gdLst/>
              <a:ahLst/>
              <a:cxnLst/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0" name="CustomShape 11"/>
            <p:cNvSpPr/>
            <p:nvPr/>
          </p:nvSpPr>
          <p:spPr>
            <a:xfrm>
              <a:off x="10800" y="672120"/>
              <a:ext cx="396720" cy="1689840"/>
            </a:xfrm>
            <a:custGeom>
              <a:avLst/>
              <a:gdLst/>
              <a:ahLst/>
              <a:cxnLst/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1" name="CustomShape 12"/>
            <p:cNvSpPr/>
            <p:nvPr/>
          </p:nvSpPr>
          <p:spPr>
            <a:xfrm>
              <a:off x="23040" y="881280"/>
              <a:ext cx="258480" cy="1336320"/>
            </a:xfrm>
            <a:custGeom>
              <a:avLst/>
              <a:gdLst/>
              <a:ahLst/>
              <a:cxnLst/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32" name="Group 13"/>
          <p:cNvGrpSpPr/>
          <p:nvPr/>
        </p:nvGrpSpPr>
        <p:grpSpPr>
          <a:xfrm>
            <a:off x="8610480" y="3276720"/>
            <a:ext cx="3529080" cy="3580920"/>
            <a:chOff x="8610480" y="3276720"/>
            <a:chExt cx="3529080" cy="3580920"/>
          </a:xfrm>
        </p:grpSpPr>
        <p:sp>
          <p:nvSpPr>
            <p:cNvPr id="433" name="CustomShape 14"/>
            <p:cNvSpPr/>
            <p:nvPr/>
          </p:nvSpPr>
          <p:spPr>
            <a:xfrm>
              <a:off x="8610480" y="3276720"/>
              <a:ext cx="3515760" cy="3565080"/>
            </a:xfrm>
            <a:custGeom>
              <a:avLst/>
              <a:gdLst/>
              <a:ahLst/>
              <a:cxnLst/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4" name="CustomShape 15"/>
            <p:cNvSpPr/>
            <p:nvPr/>
          </p:nvSpPr>
          <p:spPr>
            <a:xfrm>
              <a:off x="8861040" y="4186080"/>
              <a:ext cx="3265200" cy="2667600"/>
            </a:xfrm>
            <a:custGeom>
              <a:avLst/>
              <a:gdLst/>
              <a:ahLst/>
              <a:cxnLst/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5" name="CustomShape 16"/>
            <p:cNvSpPr/>
            <p:nvPr/>
          </p:nvSpPr>
          <p:spPr>
            <a:xfrm>
              <a:off x="11885040" y="6677640"/>
              <a:ext cx="254520" cy="177480"/>
            </a:xfrm>
            <a:custGeom>
              <a:avLst/>
              <a:gdLst/>
              <a:ahLst/>
              <a:cxnLst/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6" name="CustomShape 17"/>
            <p:cNvSpPr/>
            <p:nvPr/>
          </p:nvSpPr>
          <p:spPr>
            <a:xfrm>
              <a:off x="11531160" y="6516720"/>
              <a:ext cx="583920" cy="340200"/>
            </a:xfrm>
            <a:custGeom>
              <a:avLst/>
              <a:gdLst/>
              <a:ahLst/>
              <a:cxnLst/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7" name="CustomShape 18"/>
            <p:cNvSpPr/>
            <p:nvPr/>
          </p:nvSpPr>
          <p:spPr>
            <a:xfrm>
              <a:off x="9536400" y="5460480"/>
              <a:ext cx="2589840" cy="1380240"/>
            </a:xfrm>
            <a:custGeom>
              <a:avLst/>
              <a:gdLst/>
              <a:ahLst/>
              <a:cxnLst/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8" name="CustomShape 19"/>
            <p:cNvSpPr/>
            <p:nvPr/>
          </p:nvSpPr>
          <p:spPr>
            <a:xfrm>
              <a:off x="9317160" y="5113080"/>
              <a:ext cx="2822040" cy="1744560"/>
            </a:xfrm>
            <a:custGeom>
              <a:avLst/>
              <a:gdLst/>
              <a:ahLst/>
              <a:cxnLst/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9" name="CustomShape 20"/>
            <p:cNvSpPr/>
            <p:nvPr/>
          </p:nvSpPr>
          <p:spPr>
            <a:xfrm>
              <a:off x="9136080" y="4664160"/>
              <a:ext cx="2990160" cy="2190960"/>
            </a:xfrm>
            <a:custGeom>
              <a:avLst/>
              <a:gdLst/>
              <a:ahLst/>
              <a:cxnLst/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40" name="CustomShape 2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1" name="CustomShape 22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2" name="Рисунок 4" descr="Изображение выглядит как лошадиные, внешний, млекопитающее, коричневый&#10;&#10;Автоматически созданное описание"/>
          <p:cNvPicPr/>
          <p:nvPr/>
        </p:nvPicPr>
        <p:blipFill>
          <a:blip r:embed="rId2"/>
          <a:srcRect t="9222" b="774"/>
          <a:stretch/>
        </p:blipFill>
        <p:spPr>
          <a:xfrm>
            <a:off x="0" y="9360"/>
            <a:ext cx="12188520" cy="6856200"/>
          </a:xfrm>
          <a:prstGeom prst="rect">
            <a:avLst/>
          </a:prstGeom>
          <a:ln w="0">
            <a:noFill/>
          </a:ln>
        </p:spPr>
      </p:pic>
      <p:sp>
        <p:nvSpPr>
          <p:cNvPr id="443" name="CustomShape 23"/>
          <p:cNvSpPr/>
          <p:nvPr/>
        </p:nvSpPr>
        <p:spPr>
          <a:xfrm>
            <a:off x="10800" y="15120"/>
            <a:ext cx="12188520" cy="3732120"/>
          </a:xfrm>
          <a:prstGeom prst="rect">
            <a:avLst/>
          </a:prstGeom>
          <a:gradFill rotWithShape="0"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4" name="TextShape 24"/>
          <p:cNvSpPr txBox="1"/>
          <p:nvPr/>
        </p:nvSpPr>
        <p:spPr>
          <a:xfrm>
            <a:off x="430200" y="5040000"/>
            <a:ext cx="10189800" cy="1514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100" b="1" strike="noStrike" spc="-1">
                <a:solidFill>
                  <a:srgbClr val="000000"/>
                </a:solidFill>
                <a:latin typeface="Times New Roman"/>
              </a:rPr>
              <a:t>Наша семья занимается коневодством, которое передается из поколения в поколение уже больше века</a:t>
            </a:r>
            <a:endParaRPr lang="ru-RU" sz="2100" b="0" strike="noStrike" spc="-1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445" name="Group 25"/>
          <p:cNvGrpSpPr/>
          <p:nvPr/>
        </p:nvGrpSpPr>
        <p:grpSpPr>
          <a:xfrm>
            <a:off x="10800" y="15120"/>
            <a:ext cx="2198520" cy="3330720"/>
            <a:chOff x="10800" y="15120"/>
            <a:chExt cx="2198520" cy="3330720"/>
          </a:xfrm>
        </p:grpSpPr>
        <p:sp>
          <p:nvSpPr>
            <p:cNvPr id="446" name="CustomShape 26"/>
            <p:cNvSpPr/>
            <p:nvPr/>
          </p:nvSpPr>
          <p:spPr>
            <a:xfrm>
              <a:off x="19440" y="15120"/>
              <a:ext cx="2189880" cy="3330720"/>
            </a:xfrm>
            <a:custGeom>
              <a:avLst/>
              <a:gdLst/>
              <a:ahLst/>
              <a:cxnLst/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7" name="CustomShape 27"/>
            <p:cNvSpPr/>
            <p:nvPr/>
          </p:nvSpPr>
          <p:spPr>
            <a:xfrm>
              <a:off x="10800" y="15120"/>
              <a:ext cx="1978200" cy="3074760"/>
            </a:xfrm>
            <a:custGeom>
              <a:avLst/>
              <a:gdLst/>
              <a:ahLst/>
              <a:cxnLst/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8" name="CustomShape 28"/>
            <p:cNvSpPr/>
            <p:nvPr/>
          </p:nvSpPr>
          <p:spPr>
            <a:xfrm>
              <a:off x="25200" y="15120"/>
              <a:ext cx="1565640" cy="2737080"/>
            </a:xfrm>
            <a:custGeom>
              <a:avLst/>
              <a:gdLst/>
              <a:ahLst/>
              <a:cxnLst/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9" name="CustomShape 29"/>
            <p:cNvSpPr/>
            <p:nvPr/>
          </p:nvSpPr>
          <p:spPr>
            <a:xfrm>
              <a:off x="10800" y="15120"/>
              <a:ext cx="1368000" cy="2644560"/>
            </a:xfrm>
            <a:custGeom>
              <a:avLst/>
              <a:gdLst/>
              <a:ahLst/>
              <a:cxnLst/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0" name="CustomShape 30"/>
            <p:cNvSpPr/>
            <p:nvPr/>
          </p:nvSpPr>
          <p:spPr>
            <a:xfrm>
              <a:off x="18720" y="543960"/>
              <a:ext cx="493920" cy="1905120"/>
            </a:xfrm>
            <a:custGeom>
              <a:avLst/>
              <a:gdLst/>
              <a:ahLst/>
              <a:cxnLst/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1" name="CustomShape 31"/>
            <p:cNvSpPr/>
            <p:nvPr/>
          </p:nvSpPr>
          <p:spPr>
            <a:xfrm>
              <a:off x="10800" y="672120"/>
              <a:ext cx="396720" cy="1689840"/>
            </a:xfrm>
            <a:custGeom>
              <a:avLst/>
              <a:gdLst/>
              <a:ahLst/>
              <a:cxnLst/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2" name="CustomShape 32"/>
            <p:cNvSpPr/>
            <p:nvPr/>
          </p:nvSpPr>
          <p:spPr>
            <a:xfrm>
              <a:off x="23040" y="881280"/>
              <a:ext cx="258480" cy="1336320"/>
            </a:xfrm>
            <a:custGeom>
              <a:avLst/>
              <a:gdLst/>
              <a:ahLst/>
              <a:cxnLst/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53" name="Group 33"/>
          <p:cNvGrpSpPr/>
          <p:nvPr/>
        </p:nvGrpSpPr>
        <p:grpSpPr>
          <a:xfrm>
            <a:off x="7980480" y="3276720"/>
            <a:ext cx="4211280" cy="3580920"/>
            <a:chOff x="7980480" y="3276720"/>
            <a:chExt cx="4211280" cy="3580920"/>
          </a:xfrm>
        </p:grpSpPr>
        <p:grpSp>
          <p:nvGrpSpPr>
            <p:cNvPr id="454" name="Group 34"/>
            <p:cNvGrpSpPr/>
            <p:nvPr/>
          </p:nvGrpSpPr>
          <p:grpSpPr>
            <a:xfrm>
              <a:off x="8662680" y="3276720"/>
              <a:ext cx="3529080" cy="3580920"/>
              <a:chOff x="8662680" y="3276720"/>
              <a:chExt cx="3529080" cy="3580920"/>
            </a:xfrm>
          </p:grpSpPr>
          <p:sp>
            <p:nvSpPr>
              <p:cNvPr id="455" name="CustomShape 35"/>
              <p:cNvSpPr/>
              <p:nvPr/>
            </p:nvSpPr>
            <p:spPr>
              <a:xfrm>
                <a:off x="8662680" y="3276720"/>
                <a:ext cx="3515760" cy="3565080"/>
              </a:xfrm>
              <a:custGeom>
                <a:avLst/>
                <a:gdLst/>
                <a:ahLst/>
                <a:cxnLst/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6" name="CustomShape 36"/>
              <p:cNvSpPr/>
              <p:nvPr/>
            </p:nvSpPr>
            <p:spPr>
              <a:xfrm>
                <a:off x="8913240" y="4186080"/>
                <a:ext cx="3265200" cy="2667600"/>
              </a:xfrm>
              <a:custGeom>
                <a:avLst/>
                <a:gdLst/>
                <a:ahLst/>
                <a:cxnLst/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7" name="CustomShape 37"/>
              <p:cNvSpPr/>
              <p:nvPr/>
            </p:nvSpPr>
            <p:spPr>
              <a:xfrm>
                <a:off x="11937240" y="6677640"/>
                <a:ext cx="254520" cy="177480"/>
              </a:xfrm>
              <a:custGeom>
                <a:avLst/>
                <a:gdLst/>
                <a:ahLst/>
                <a:cxnLst/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8" name="CustomShape 38"/>
              <p:cNvSpPr/>
              <p:nvPr/>
            </p:nvSpPr>
            <p:spPr>
              <a:xfrm>
                <a:off x="11583360" y="6516720"/>
                <a:ext cx="583920" cy="340200"/>
              </a:xfrm>
              <a:custGeom>
                <a:avLst/>
                <a:gdLst/>
                <a:ahLst/>
                <a:cxnLst/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9" name="CustomShape 39"/>
              <p:cNvSpPr/>
              <p:nvPr/>
            </p:nvSpPr>
            <p:spPr>
              <a:xfrm>
                <a:off x="9588600" y="5460480"/>
                <a:ext cx="2589840" cy="1380240"/>
              </a:xfrm>
              <a:custGeom>
                <a:avLst/>
                <a:gdLst/>
                <a:ahLst/>
                <a:cxnLst/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0" name="CustomShape 40"/>
              <p:cNvSpPr/>
              <p:nvPr/>
            </p:nvSpPr>
            <p:spPr>
              <a:xfrm>
                <a:off x="9369360" y="5113080"/>
                <a:ext cx="2822040" cy="1744560"/>
              </a:xfrm>
              <a:custGeom>
                <a:avLst/>
                <a:gdLst/>
                <a:ahLst/>
                <a:cxnLst/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1" name="CustomShape 41"/>
              <p:cNvSpPr/>
              <p:nvPr/>
            </p:nvSpPr>
            <p:spPr>
              <a:xfrm>
                <a:off x="9188280" y="4664160"/>
                <a:ext cx="2990160" cy="2190960"/>
              </a:xfrm>
              <a:custGeom>
                <a:avLst/>
                <a:gdLst/>
                <a:ahLst/>
                <a:cxnLst/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462" name="CustomShape 42"/>
            <p:cNvSpPr/>
            <p:nvPr/>
          </p:nvSpPr>
          <p:spPr>
            <a:xfrm>
              <a:off x="7980480" y="5197320"/>
              <a:ext cx="4211280" cy="1660320"/>
            </a:xfrm>
            <a:custGeom>
              <a:avLst/>
              <a:gdLst/>
              <a:ahLst/>
              <a:cxnLst/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 xmlns:p15="http://schemas.microsoft.com/office/powerpoint/2012/main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Рисунок 4" descr="Изображение выглядит как текст, трава, млекопитающее, лошадиные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1800" y="5040"/>
            <a:ext cx="12135600" cy="6844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5" name="CustomShape 2"/>
          <p:cNvSpPr/>
          <p:nvPr/>
        </p:nvSpPr>
        <p:spPr>
          <a:xfrm rot="10800000">
            <a:off x="693000" y="-2880"/>
            <a:ext cx="1325880" cy="597240"/>
          </a:xfrm>
          <a:custGeom>
            <a:avLst/>
            <a:gdLst/>
            <a:ahLst/>
            <a:cxnLst/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lang="en-US" sz="1800" b="0" strike="noStrike" spc="-1">
                <a:solidFill>
                  <a:srgbClr val="595959"/>
                </a:solidFill>
                <a:latin typeface="AvenirNext LT Pro Medium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66" name="CustomShape 3"/>
          <p:cNvSpPr/>
          <p:nvPr/>
        </p:nvSpPr>
        <p:spPr>
          <a:xfrm>
            <a:off x="10439280" y="6172200"/>
            <a:ext cx="1481760" cy="678960"/>
          </a:xfrm>
          <a:custGeom>
            <a:avLst/>
            <a:gdLst/>
            <a:ahLst/>
            <a:cxnLst/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lang="en-US" sz="1800" b="0" strike="noStrike" spc="-1">
                <a:solidFill>
                  <a:srgbClr val="595959"/>
                </a:solidFill>
                <a:latin typeface="AvenirNext LT Pro Medium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67" name="CustomShape 4"/>
          <p:cNvSpPr/>
          <p:nvPr/>
        </p:nvSpPr>
        <p:spPr>
          <a:xfrm>
            <a:off x="7977240" y="5197320"/>
            <a:ext cx="4211280" cy="1660320"/>
          </a:xfrm>
          <a:custGeom>
            <a:avLst/>
            <a:gdLst/>
            <a:ahLst/>
            <a:cxnLst/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68" name="Group 5"/>
          <p:cNvGrpSpPr/>
          <p:nvPr/>
        </p:nvGrpSpPr>
        <p:grpSpPr>
          <a:xfrm>
            <a:off x="10800" y="15120"/>
            <a:ext cx="2198520" cy="3330720"/>
            <a:chOff x="10800" y="15120"/>
            <a:chExt cx="2198520" cy="3330720"/>
          </a:xfrm>
        </p:grpSpPr>
        <p:sp>
          <p:nvSpPr>
            <p:cNvPr id="469" name="CustomShape 6"/>
            <p:cNvSpPr/>
            <p:nvPr/>
          </p:nvSpPr>
          <p:spPr>
            <a:xfrm>
              <a:off x="19440" y="15120"/>
              <a:ext cx="2189880" cy="3330720"/>
            </a:xfrm>
            <a:custGeom>
              <a:avLst/>
              <a:gdLst/>
              <a:ahLst/>
              <a:cxnLst/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0" name="CustomShape 7"/>
            <p:cNvSpPr/>
            <p:nvPr/>
          </p:nvSpPr>
          <p:spPr>
            <a:xfrm>
              <a:off x="10800" y="15120"/>
              <a:ext cx="1978200" cy="3074760"/>
            </a:xfrm>
            <a:custGeom>
              <a:avLst/>
              <a:gdLst/>
              <a:ahLst/>
              <a:cxnLst/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1" name="CustomShape 8"/>
            <p:cNvSpPr/>
            <p:nvPr/>
          </p:nvSpPr>
          <p:spPr>
            <a:xfrm>
              <a:off x="25200" y="15120"/>
              <a:ext cx="1565640" cy="2737080"/>
            </a:xfrm>
            <a:custGeom>
              <a:avLst/>
              <a:gdLst/>
              <a:ahLst/>
              <a:cxnLst/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2" name="CustomShape 9"/>
            <p:cNvSpPr/>
            <p:nvPr/>
          </p:nvSpPr>
          <p:spPr>
            <a:xfrm>
              <a:off x="10800" y="15120"/>
              <a:ext cx="1368000" cy="2644560"/>
            </a:xfrm>
            <a:custGeom>
              <a:avLst/>
              <a:gdLst/>
              <a:ahLst/>
              <a:cxnLst/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3" name="CustomShape 10"/>
            <p:cNvSpPr/>
            <p:nvPr/>
          </p:nvSpPr>
          <p:spPr>
            <a:xfrm>
              <a:off x="18720" y="543960"/>
              <a:ext cx="493920" cy="1905120"/>
            </a:xfrm>
            <a:custGeom>
              <a:avLst/>
              <a:gdLst/>
              <a:ahLst/>
              <a:cxnLst/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4" name="CustomShape 11"/>
            <p:cNvSpPr/>
            <p:nvPr/>
          </p:nvSpPr>
          <p:spPr>
            <a:xfrm>
              <a:off x="10800" y="672120"/>
              <a:ext cx="396720" cy="1689840"/>
            </a:xfrm>
            <a:custGeom>
              <a:avLst/>
              <a:gdLst/>
              <a:ahLst/>
              <a:cxnLst/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5" name="CustomShape 12"/>
            <p:cNvSpPr/>
            <p:nvPr/>
          </p:nvSpPr>
          <p:spPr>
            <a:xfrm>
              <a:off x="23040" y="881280"/>
              <a:ext cx="258480" cy="1336320"/>
            </a:xfrm>
            <a:custGeom>
              <a:avLst/>
              <a:gdLst/>
              <a:ahLst/>
              <a:cxnLst/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76" name="Group 13"/>
          <p:cNvGrpSpPr/>
          <p:nvPr/>
        </p:nvGrpSpPr>
        <p:grpSpPr>
          <a:xfrm>
            <a:off x="8610480" y="3276720"/>
            <a:ext cx="3529080" cy="3580920"/>
            <a:chOff x="8610480" y="3276720"/>
            <a:chExt cx="3529080" cy="3580920"/>
          </a:xfrm>
        </p:grpSpPr>
        <p:sp>
          <p:nvSpPr>
            <p:cNvPr id="477" name="CustomShape 14"/>
            <p:cNvSpPr/>
            <p:nvPr/>
          </p:nvSpPr>
          <p:spPr>
            <a:xfrm>
              <a:off x="8610480" y="3276720"/>
              <a:ext cx="3515760" cy="3565080"/>
            </a:xfrm>
            <a:custGeom>
              <a:avLst/>
              <a:gdLst/>
              <a:ahLst/>
              <a:cxnLst/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8" name="CustomShape 15"/>
            <p:cNvSpPr/>
            <p:nvPr/>
          </p:nvSpPr>
          <p:spPr>
            <a:xfrm>
              <a:off x="8861040" y="4186080"/>
              <a:ext cx="3265200" cy="2667600"/>
            </a:xfrm>
            <a:custGeom>
              <a:avLst/>
              <a:gdLst/>
              <a:ahLst/>
              <a:cxnLst/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9" name="CustomShape 16"/>
            <p:cNvSpPr/>
            <p:nvPr/>
          </p:nvSpPr>
          <p:spPr>
            <a:xfrm>
              <a:off x="11885040" y="6677640"/>
              <a:ext cx="254520" cy="177480"/>
            </a:xfrm>
            <a:custGeom>
              <a:avLst/>
              <a:gdLst/>
              <a:ahLst/>
              <a:cxnLst/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0" name="CustomShape 17"/>
            <p:cNvSpPr/>
            <p:nvPr/>
          </p:nvSpPr>
          <p:spPr>
            <a:xfrm>
              <a:off x="11531160" y="6516720"/>
              <a:ext cx="583920" cy="340200"/>
            </a:xfrm>
            <a:custGeom>
              <a:avLst/>
              <a:gdLst/>
              <a:ahLst/>
              <a:cxnLst/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1" name="CustomShape 18"/>
            <p:cNvSpPr/>
            <p:nvPr/>
          </p:nvSpPr>
          <p:spPr>
            <a:xfrm>
              <a:off x="9536400" y="5460480"/>
              <a:ext cx="2589840" cy="1380240"/>
            </a:xfrm>
            <a:custGeom>
              <a:avLst/>
              <a:gdLst/>
              <a:ahLst/>
              <a:cxnLst/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2" name="CustomShape 19"/>
            <p:cNvSpPr/>
            <p:nvPr/>
          </p:nvSpPr>
          <p:spPr>
            <a:xfrm>
              <a:off x="9317160" y="5113080"/>
              <a:ext cx="2822040" cy="1744560"/>
            </a:xfrm>
            <a:custGeom>
              <a:avLst/>
              <a:gdLst/>
              <a:ahLst/>
              <a:cxnLst/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3" name="CustomShape 20"/>
            <p:cNvSpPr/>
            <p:nvPr/>
          </p:nvSpPr>
          <p:spPr>
            <a:xfrm>
              <a:off x="9136080" y="4664160"/>
              <a:ext cx="2990160" cy="2190960"/>
            </a:xfrm>
            <a:custGeom>
              <a:avLst/>
              <a:gdLst/>
              <a:ahLst/>
              <a:cxnLst/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84" name="CustomShape 2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5" name="CustomShape 22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86" name="Group 23"/>
          <p:cNvGrpSpPr/>
          <p:nvPr/>
        </p:nvGrpSpPr>
        <p:grpSpPr>
          <a:xfrm>
            <a:off x="10800" y="-2880"/>
            <a:ext cx="2198520" cy="3348720"/>
            <a:chOff x="10800" y="-2880"/>
            <a:chExt cx="2198520" cy="3348720"/>
          </a:xfrm>
        </p:grpSpPr>
        <p:sp>
          <p:nvSpPr>
            <p:cNvPr id="487" name="CustomShape 24"/>
            <p:cNvSpPr/>
            <p:nvPr/>
          </p:nvSpPr>
          <p:spPr>
            <a:xfrm rot="10800000">
              <a:off x="693000" y="-2880"/>
              <a:ext cx="1325880" cy="597240"/>
            </a:xfrm>
            <a:custGeom>
              <a:avLst/>
              <a:gdLst/>
              <a:ahLst/>
              <a:cxnLst/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8" name="CustomShape 25"/>
            <p:cNvSpPr/>
            <p:nvPr/>
          </p:nvSpPr>
          <p:spPr>
            <a:xfrm>
              <a:off x="19440" y="15120"/>
              <a:ext cx="2189880" cy="3330720"/>
            </a:xfrm>
            <a:custGeom>
              <a:avLst/>
              <a:gdLst/>
              <a:ahLst/>
              <a:cxnLst/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9" name="CustomShape 26"/>
            <p:cNvSpPr/>
            <p:nvPr/>
          </p:nvSpPr>
          <p:spPr>
            <a:xfrm>
              <a:off x="10800" y="15120"/>
              <a:ext cx="1978200" cy="3074760"/>
            </a:xfrm>
            <a:custGeom>
              <a:avLst/>
              <a:gdLst/>
              <a:ahLst/>
              <a:cxnLst/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0" name="CustomShape 27"/>
            <p:cNvSpPr/>
            <p:nvPr/>
          </p:nvSpPr>
          <p:spPr>
            <a:xfrm>
              <a:off x="25200" y="15120"/>
              <a:ext cx="1565640" cy="2737080"/>
            </a:xfrm>
            <a:custGeom>
              <a:avLst/>
              <a:gdLst/>
              <a:ahLst/>
              <a:cxnLst/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1" name="CustomShape 28"/>
            <p:cNvSpPr/>
            <p:nvPr/>
          </p:nvSpPr>
          <p:spPr>
            <a:xfrm>
              <a:off x="10800" y="15120"/>
              <a:ext cx="1368000" cy="2644560"/>
            </a:xfrm>
            <a:custGeom>
              <a:avLst/>
              <a:gdLst/>
              <a:ahLst/>
              <a:cxnLst/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2" name="CustomShape 29"/>
            <p:cNvSpPr/>
            <p:nvPr/>
          </p:nvSpPr>
          <p:spPr>
            <a:xfrm>
              <a:off x="18720" y="543600"/>
              <a:ext cx="493920" cy="1905120"/>
            </a:xfrm>
            <a:custGeom>
              <a:avLst/>
              <a:gdLst/>
              <a:ahLst/>
              <a:cxnLst/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3" name="CustomShape 30"/>
            <p:cNvSpPr/>
            <p:nvPr/>
          </p:nvSpPr>
          <p:spPr>
            <a:xfrm>
              <a:off x="10800" y="672120"/>
              <a:ext cx="396720" cy="1689840"/>
            </a:xfrm>
            <a:custGeom>
              <a:avLst/>
              <a:gdLst/>
              <a:ahLst/>
              <a:cxnLst/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4" name="CustomShape 31"/>
            <p:cNvSpPr/>
            <p:nvPr/>
          </p:nvSpPr>
          <p:spPr>
            <a:xfrm>
              <a:off x="23040" y="881280"/>
              <a:ext cx="258480" cy="1336320"/>
            </a:xfrm>
            <a:custGeom>
              <a:avLst/>
              <a:gdLst/>
              <a:ahLst/>
              <a:cxnLst/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95" name="TextShape 32"/>
          <p:cNvSpPr txBox="1"/>
          <p:nvPr/>
        </p:nvSpPr>
        <p:spPr>
          <a:xfrm>
            <a:off x="1198080" y="559800"/>
            <a:ext cx="5604840" cy="1664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 b="0" strike="noStrike" spc="-1">
                <a:solidFill>
                  <a:srgbClr val="333333"/>
                </a:solidFill>
                <a:latin typeface="Times New Roman"/>
              </a:rPr>
              <a:t>Э</a:t>
            </a:r>
            <a:r>
              <a:rPr lang="en-US" sz="2100" b="0" strike="noStrike" spc="-1">
                <a:solidFill>
                  <a:srgbClr val="000000"/>
                </a:solidFill>
                <a:latin typeface="Times New Roman"/>
              </a:rPr>
              <a:t>то мой дедушка -Бердыгулов Кожегара.</a:t>
            </a:r>
            <a:br/>
            <a:r>
              <a:rPr lang="en-US" sz="2100" b="0" strike="noStrike" spc="-1">
                <a:solidFill>
                  <a:srgbClr val="000000"/>
                </a:solidFill>
                <a:latin typeface="Times New Roman"/>
              </a:rPr>
              <a:t>Он с детства очень любил лошадей. И уже с ранних лет он решил заниматься коневодстом.</a:t>
            </a:r>
            <a:endParaRPr lang="ru-RU" sz="2100" b="0" strike="noStrike" spc="-1">
              <a:solidFill>
                <a:srgbClr val="333333"/>
              </a:solidFill>
              <a:latin typeface="Times New Roman"/>
            </a:endParaRPr>
          </a:p>
        </p:txBody>
      </p:sp>
      <p:pic>
        <p:nvPicPr>
          <p:cNvPr id="496" name="Рисунок 5" descr="Изображение выглядит как внешний, дерево, лошадиные, млекопитающее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883080" y="2086560"/>
            <a:ext cx="6293520" cy="4762800"/>
          </a:xfrm>
          <a:prstGeom prst="rect">
            <a:avLst/>
          </a:prstGeom>
          <a:ln w="0">
            <a:noFill/>
          </a:ln>
        </p:spPr>
      </p:pic>
      <p:pic>
        <p:nvPicPr>
          <p:cNvPr id="497" name="Рисунок 4" descr="Изображение выглядит как внешний, земля, млекопитающее, поле&#10;&#10;Автоматически созданное описание"/>
          <p:cNvPicPr/>
          <p:nvPr/>
        </p:nvPicPr>
        <p:blipFill>
          <a:blip r:embed="rId3"/>
          <a:srcRect r="37444"/>
          <a:stretch/>
        </p:blipFill>
        <p:spPr>
          <a:xfrm>
            <a:off x="7188480" y="0"/>
            <a:ext cx="5002920" cy="6857640"/>
          </a:xfrm>
          <a:prstGeom prst="rect">
            <a:avLst/>
          </a:prstGeom>
          <a:ln w="0">
            <a:noFill/>
          </a:ln>
        </p:spPr>
      </p:pic>
      <p:grpSp>
        <p:nvGrpSpPr>
          <p:cNvPr id="498" name="Group 33"/>
          <p:cNvGrpSpPr/>
          <p:nvPr/>
        </p:nvGrpSpPr>
        <p:grpSpPr>
          <a:xfrm>
            <a:off x="7980480" y="3276720"/>
            <a:ext cx="4211280" cy="3580920"/>
            <a:chOff x="7980480" y="3276720"/>
            <a:chExt cx="4211280" cy="3580920"/>
          </a:xfrm>
        </p:grpSpPr>
        <p:grpSp>
          <p:nvGrpSpPr>
            <p:cNvPr id="499" name="Group 34"/>
            <p:cNvGrpSpPr/>
            <p:nvPr/>
          </p:nvGrpSpPr>
          <p:grpSpPr>
            <a:xfrm>
              <a:off x="8662680" y="3276720"/>
              <a:ext cx="3529080" cy="3580920"/>
              <a:chOff x="8662680" y="3276720"/>
              <a:chExt cx="3529080" cy="3580920"/>
            </a:xfrm>
          </p:grpSpPr>
          <p:sp>
            <p:nvSpPr>
              <p:cNvPr id="500" name="CustomShape 35"/>
              <p:cNvSpPr/>
              <p:nvPr/>
            </p:nvSpPr>
            <p:spPr>
              <a:xfrm>
                <a:off x="8662680" y="3276720"/>
                <a:ext cx="3515760" cy="3565080"/>
              </a:xfrm>
              <a:custGeom>
                <a:avLst/>
                <a:gdLst/>
                <a:ahLst/>
                <a:cxnLst/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1" name="CustomShape 36"/>
              <p:cNvSpPr/>
              <p:nvPr/>
            </p:nvSpPr>
            <p:spPr>
              <a:xfrm>
                <a:off x="8913240" y="4186080"/>
                <a:ext cx="3265200" cy="2667600"/>
              </a:xfrm>
              <a:custGeom>
                <a:avLst/>
                <a:gdLst/>
                <a:ahLst/>
                <a:cxnLst/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2" name="CustomShape 37"/>
              <p:cNvSpPr/>
              <p:nvPr/>
            </p:nvSpPr>
            <p:spPr>
              <a:xfrm>
                <a:off x="11937240" y="6677640"/>
                <a:ext cx="254520" cy="177480"/>
              </a:xfrm>
              <a:custGeom>
                <a:avLst/>
                <a:gdLst/>
                <a:ahLst/>
                <a:cxnLst/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3" name="CustomShape 38"/>
              <p:cNvSpPr/>
              <p:nvPr/>
            </p:nvSpPr>
            <p:spPr>
              <a:xfrm>
                <a:off x="11583360" y="6516720"/>
                <a:ext cx="583920" cy="340200"/>
              </a:xfrm>
              <a:custGeom>
                <a:avLst/>
                <a:gdLst/>
                <a:ahLst/>
                <a:cxnLst/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4" name="CustomShape 39"/>
              <p:cNvSpPr/>
              <p:nvPr/>
            </p:nvSpPr>
            <p:spPr>
              <a:xfrm>
                <a:off x="9588600" y="5460480"/>
                <a:ext cx="2589840" cy="1380240"/>
              </a:xfrm>
              <a:custGeom>
                <a:avLst/>
                <a:gdLst/>
                <a:ahLst/>
                <a:cxnLst/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5" name="CustomShape 40"/>
              <p:cNvSpPr/>
              <p:nvPr/>
            </p:nvSpPr>
            <p:spPr>
              <a:xfrm>
                <a:off x="9369360" y="5113080"/>
                <a:ext cx="2822040" cy="1744560"/>
              </a:xfrm>
              <a:custGeom>
                <a:avLst/>
                <a:gdLst/>
                <a:ahLst/>
                <a:cxnLst/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6" name="CustomShape 41"/>
              <p:cNvSpPr/>
              <p:nvPr/>
            </p:nvSpPr>
            <p:spPr>
              <a:xfrm>
                <a:off x="9188280" y="4664160"/>
                <a:ext cx="2990160" cy="2190960"/>
              </a:xfrm>
              <a:custGeom>
                <a:avLst/>
                <a:gdLst/>
                <a:ahLst/>
                <a:cxnLst/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507" name="CustomShape 42"/>
            <p:cNvSpPr/>
            <p:nvPr/>
          </p:nvSpPr>
          <p:spPr>
            <a:xfrm>
              <a:off x="7980480" y="5197320"/>
              <a:ext cx="4211280" cy="1660320"/>
            </a:xfrm>
            <a:custGeom>
              <a:avLst/>
              <a:gdLst/>
              <a:ahLst/>
              <a:cxnLst/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9" name="CustomShape 2"/>
          <p:cNvSpPr/>
          <p:nvPr/>
        </p:nvSpPr>
        <p:spPr>
          <a:xfrm rot="10800000">
            <a:off x="693000" y="-2880"/>
            <a:ext cx="1325880" cy="597240"/>
          </a:xfrm>
          <a:custGeom>
            <a:avLst/>
            <a:gdLst/>
            <a:ahLst/>
            <a:cxnLst/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lang="en-US" sz="1800" b="0" strike="noStrike" spc="-1">
                <a:solidFill>
                  <a:srgbClr val="595959"/>
                </a:solidFill>
                <a:latin typeface="AvenirNext LT Pro Medium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10" name="CustomShape 3"/>
          <p:cNvSpPr/>
          <p:nvPr/>
        </p:nvSpPr>
        <p:spPr>
          <a:xfrm>
            <a:off x="10439280" y="6172200"/>
            <a:ext cx="1481760" cy="678960"/>
          </a:xfrm>
          <a:custGeom>
            <a:avLst/>
            <a:gdLst/>
            <a:ahLst/>
            <a:cxnLst/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lang="en-US" sz="1800" b="0" strike="noStrike" spc="-1">
                <a:solidFill>
                  <a:srgbClr val="595959"/>
                </a:solidFill>
                <a:latin typeface="AvenirNext LT Pro Medium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11" name="CustomShape 4"/>
          <p:cNvSpPr/>
          <p:nvPr/>
        </p:nvSpPr>
        <p:spPr>
          <a:xfrm>
            <a:off x="7977240" y="5197320"/>
            <a:ext cx="4211280" cy="1660320"/>
          </a:xfrm>
          <a:custGeom>
            <a:avLst/>
            <a:gdLst/>
            <a:ahLst/>
            <a:cxnLst/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512" name="Group 5"/>
          <p:cNvGrpSpPr/>
          <p:nvPr/>
        </p:nvGrpSpPr>
        <p:grpSpPr>
          <a:xfrm>
            <a:off x="10800" y="15120"/>
            <a:ext cx="2198520" cy="3330720"/>
            <a:chOff x="10800" y="15120"/>
            <a:chExt cx="2198520" cy="3330720"/>
          </a:xfrm>
        </p:grpSpPr>
        <p:sp>
          <p:nvSpPr>
            <p:cNvPr id="513" name="CustomShape 6"/>
            <p:cNvSpPr/>
            <p:nvPr/>
          </p:nvSpPr>
          <p:spPr>
            <a:xfrm>
              <a:off x="19440" y="15120"/>
              <a:ext cx="2189880" cy="3330720"/>
            </a:xfrm>
            <a:custGeom>
              <a:avLst/>
              <a:gdLst/>
              <a:ahLst/>
              <a:cxnLst/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4" name="CustomShape 7"/>
            <p:cNvSpPr/>
            <p:nvPr/>
          </p:nvSpPr>
          <p:spPr>
            <a:xfrm>
              <a:off x="10800" y="15120"/>
              <a:ext cx="1978200" cy="3074760"/>
            </a:xfrm>
            <a:custGeom>
              <a:avLst/>
              <a:gdLst/>
              <a:ahLst/>
              <a:cxnLst/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5" name="CustomShape 8"/>
            <p:cNvSpPr/>
            <p:nvPr/>
          </p:nvSpPr>
          <p:spPr>
            <a:xfrm>
              <a:off x="25200" y="15120"/>
              <a:ext cx="1565640" cy="2737080"/>
            </a:xfrm>
            <a:custGeom>
              <a:avLst/>
              <a:gdLst/>
              <a:ahLst/>
              <a:cxnLst/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6" name="CustomShape 9"/>
            <p:cNvSpPr/>
            <p:nvPr/>
          </p:nvSpPr>
          <p:spPr>
            <a:xfrm>
              <a:off x="10800" y="15120"/>
              <a:ext cx="1368000" cy="2644560"/>
            </a:xfrm>
            <a:custGeom>
              <a:avLst/>
              <a:gdLst/>
              <a:ahLst/>
              <a:cxnLst/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7" name="CustomShape 10"/>
            <p:cNvSpPr/>
            <p:nvPr/>
          </p:nvSpPr>
          <p:spPr>
            <a:xfrm>
              <a:off x="18720" y="543960"/>
              <a:ext cx="493920" cy="1905120"/>
            </a:xfrm>
            <a:custGeom>
              <a:avLst/>
              <a:gdLst/>
              <a:ahLst/>
              <a:cxnLst/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8" name="CustomShape 11"/>
            <p:cNvSpPr/>
            <p:nvPr/>
          </p:nvSpPr>
          <p:spPr>
            <a:xfrm>
              <a:off x="10800" y="672120"/>
              <a:ext cx="396720" cy="1689840"/>
            </a:xfrm>
            <a:custGeom>
              <a:avLst/>
              <a:gdLst/>
              <a:ahLst/>
              <a:cxnLst/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" name="CustomShape 12"/>
            <p:cNvSpPr/>
            <p:nvPr/>
          </p:nvSpPr>
          <p:spPr>
            <a:xfrm>
              <a:off x="23040" y="881280"/>
              <a:ext cx="258480" cy="1336320"/>
            </a:xfrm>
            <a:custGeom>
              <a:avLst/>
              <a:gdLst/>
              <a:ahLst/>
              <a:cxnLst/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20" name="Group 13"/>
          <p:cNvGrpSpPr/>
          <p:nvPr/>
        </p:nvGrpSpPr>
        <p:grpSpPr>
          <a:xfrm>
            <a:off x="8610480" y="3276720"/>
            <a:ext cx="3529080" cy="3580920"/>
            <a:chOff x="8610480" y="3276720"/>
            <a:chExt cx="3529080" cy="3580920"/>
          </a:xfrm>
        </p:grpSpPr>
        <p:sp>
          <p:nvSpPr>
            <p:cNvPr id="521" name="CustomShape 14"/>
            <p:cNvSpPr/>
            <p:nvPr/>
          </p:nvSpPr>
          <p:spPr>
            <a:xfrm>
              <a:off x="8610480" y="3276720"/>
              <a:ext cx="3515760" cy="3565080"/>
            </a:xfrm>
            <a:custGeom>
              <a:avLst/>
              <a:gdLst/>
              <a:ahLst/>
              <a:cxnLst/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2" name="CustomShape 15"/>
            <p:cNvSpPr/>
            <p:nvPr/>
          </p:nvSpPr>
          <p:spPr>
            <a:xfrm>
              <a:off x="8861040" y="4186080"/>
              <a:ext cx="3265200" cy="2667600"/>
            </a:xfrm>
            <a:custGeom>
              <a:avLst/>
              <a:gdLst/>
              <a:ahLst/>
              <a:cxnLst/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3" name="CustomShape 16"/>
            <p:cNvSpPr/>
            <p:nvPr/>
          </p:nvSpPr>
          <p:spPr>
            <a:xfrm>
              <a:off x="11885040" y="6677640"/>
              <a:ext cx="254520" cy="177480"/>
            </a:xfrm>
            <a:custGeom>
              <a:avLst/>
              <a:gdLst/>
              <a:ahLst/>
              <a:cxnLst/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" name="CustomShape 17"/>
            <p:cNvSpPr/>
            <p:nvPr/>
          </p:nvSpPr>
          <p:spPr>
            <a:xfrm>
              <a:off x="11531160" y="6516720"/>
              <a:ext cx="583920" cy="340200"/>
            </a:xfrm>
            <a:custGeom>
              <a:avLst/>
              <a:gdLst/>
              <a:ahLst/>
              <a:cxnLst/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5" name="CustomShape 18"/>
            <p:cNvSpPr/>
            <p:nvPr/>
          </p:nvSpPr>
          <p:spPr>
            <a:xfrm>
              <a:off x="9536400" y="5460480"/>
              <a:ext cx="2589840" cy="1380240"/>
            </a:xfrm>
            <a:custGeom>
              <a:avLst/>
              <a:gdLst/>
              <a:ahLst/>
              <a:cxnLst/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6" name="CustomShape 19"/>
            <p:cNvSpPr/>
            <p:nvPr/>
          </p:nvSpPr>
          <p:spPr>
            <a:xfrm>
              <a:off x="9317160" y="5113080"/>
              <a:ext cx="2822040" cy="1744560"/>
            </a:xfrm>
            <a:custGeom>
              <a:avLst/>
              <a:gdLst/>
              <a:ahLst/>
              <a:cxnLst/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7" name="CustomShape 20"/>
            <p:cNvSpPr/>
            <p:nvPr/>
          </p:nvSpPr>
          <p:spPr>
            <a:xfrm>
              <a:off x="9136080" y="4664160"/>
              <a:ext cx="2990160" cy="2190960"/>
            </a:xfrm>
            <a:custGeom>
              <a:avLst/>
              <a:gdLst/>
              <a:ahLst/>
              <a:cxnLst/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28" name="CustomShape 2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9" name="CustomShape 22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0" name="CustomShape 23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31" name="Рисунок 6" descr="Изображение выглядит как млекопитающее, пол, коричневый&#10;&#10;Автоматически созданное описание"/>
          <p:cNvPicPr/>
          <p:nvPr/>
        </p:nvPicPr>
        <p:blipFill>
          <a:blip r:embed="rId2">
            <a:alphaModFix amt="70000"/>
          </a:blip>
          <a:srcRect r="2031" b="3"/>
          <a:stretch/>
        </p:blipFill>
        <p:spPr>
          <a:xfrm>
            <a:off x="0" y="0"/>
            <a:ext cx="3778200" cy="6856200"/>
          </a:xfrm>
          <a:prstGeom prst="rect">
            <a:avLst/>
          </a:prstGeom>
          <a:ln w="0">
            <a:noFill/>
          </a:ln>
        </p:spPr>
      </p:pic>
      <p:pic>
        <p:nvPicPr>
          <p:cNvPr id="532" name="Рисунок 5" descr="Изображение выглядит как млекопитающее, лошадиные&#10;&#10;Автоматически созданное описание"/>
          <p:cNvPicPr/>
          <p:nvPr/>
        </p:nvPicPr>
        <p:blipFill>
          <a:blip r:embed="rId3">
            <a:alphaModFix amt="70000"/>
          </a:blip>
          <a:srcRect t="25603" b="28497"/>
          <a:stretch/>
        </p:blipFill>
        <p:spPr>
          <a:xfrm>
            <a:off x="3787560" y="20880"/>
            <a:ext cx="8401320" cy="6856200"/>
          </a:xfrm>
          <a:prstGeom prst="rect">
            <a:avLst/>
          </a:prstGeom>
          <a:ln w="0">
            <a:noFill/>
          </a:ln>
        </p:spPr>
      </p:pic>
      <p:grpSp>
        <p:nvGrpSpPr>
          <p:cNvPr id="533" name="Group 24"/>
          <p:cNvGrpSpPr/>
          <p:nvPr/>
        </p:nvGrpSpPr>
        <p:grpSpPr>
          <a:xfrm>
            <a:off x="0" y="20520"/>
            <a:ext cx="4853160" cy="5104440"/>
            <a:chOff x="0" y="20520"/>
            <a:chExt cx="4853160" cy="5104440"/>
          </a:xfrm>
        </p:grpSpPr>
        <p:sp>
          <p:nvSpPr>
            <p:cNvPr id="534" name="CustomShape 25"/>
            <p:cNvSpPr/>
            <p:nvPr/>
          </p:nvSpPr>
          <p:spPr>
            <a:xfrm rot="16200000">
              <a:off x="-110880" y="150840"/>
              <a:ext cx="5085000" cy="4843800"/>
            </a:xfrm>
            <a:custGeom>
              <a:avLst/>
              <a:gdLst/>
              <a:ahLst/>
              <a:cxnLst/>
              <a:rect l="l" t="t" r="r" b="b"/>
              <a:pathLst>
                <a:path w="5085197" h="4844224">
                  <a:moveTo>
                    <a:pt x="425663" y="0"/>
                  </a:moveTo>
                  <a:cubicBezTo>
                    <a:pt x="425663" y="0"/>
                    <a:pt x="309172" y="142875"/>
                    <a:pt x="277263" y="200882"/>
                  </a:cubicBezTo>
                  <a:cubicBezTo>
                    <a:pt x="229448" y="287846"/>
                    <a:pt x="191253" y="379571"/>
                    <a:pt x="155629" y="472154"/>
                  </a:cubicBezTo>
                  <a:cubicBezTo>
                    <a:pt x="116291" y="574548"/>
                    <a:pt x="80953" y="678561"/>
                    <a:pt x="55998" y="785336"/>
                  </a:cubicBezTo>
                  <a:cubicBezTo>
                    <a:pt x="27804" y="906399"/>
                    <a:pt x="13707" y="1030224"/>
                    <a:pt x="6182" y="1154335"/>
                  </a:cubicBezTo>
                  <a:cubicBezTo>
                    <a:pt x="-2391" y="1295114"/>
                    <a:pt x="-1724" y="1436370"/>
                    <a:pt x="6182" y="1577245"/>
                  </a:cubicBezTo>
                  <a:cubicBezTo>
                    <a:pt x="13421" y="1706309"/>
                    <a:pt x="26851" y="1835372"/>
                    <a:pt x="59998" y="1960245"/>
                  </a:cubicBezTo>
                  <a:cubicBezTo>
                    <a:pt x="88097" y="2066258"/>
                    <a:pt x="130007" y="2168176"/>
                    <a:pt x="187633" y="2261426"/>
                  </a:cubicBezTo>
                  <a:cubicBezTo>
                    <a:pt x="236496" y="2340578"/>
                    <a:pt x="296028" y="2412587"/>
                    <a:pt x="365084" y="2474881"/>
                  </a:cubicBezTo>
                  <a:cubicBezTo>
                    <a:pt x="447761" y="2549366"/>
                    <a:pt x="542439" y="2609088"/>
                    <a:pt x="642261" y="2658428"/>
                  </a:cubicBezTo>
                  <a:cubicBezTo>
                    <a:pt x="744941" y="2709196"/>
                    <a:pt x="852573" y="2749963"/>
                    <a:pt x="965254" y="2770156"/>
                  </a:cubicBezTo>
                  <a:cubicBezTo>
                    <a:pt x="1080030" y="2790635"/>
                    <a:pt x="1197664" y="2789778"/>
                    <a:pt x="1312155" y="2812066"/>
                  </a:cubicBezTo>
                  <a:cubicBezTo>
                    <a:pt x="1375877" y="2824448"/>
                    <a:pt x="1437980" y="2844641"/>
                    <a:pt x="1493606" y="2877884"/>
                  </a:cubicBezTo>
                  <a:cubicBezTo>
                    <a:pt x="1578283" y="2928366"/>
                    <a:pt x="1643053" y="3005138"/>
                    <a:pt x="1700965" y="3085338"/>
                  </a:cubicBezTo>
                  <a:cubicBezTo>
                    <a:pt x="1756020" y="3161538"/>
                    <a:pt x="1805645" y="3241548"/>
                    <a:pt x="1856508" y="3320701"/>
                  </a:cubicBezTo>
                  <a:cubicBezTo>
                    <a:pt x="1888893" y="3371183"/>
                    <a:pt x="1922707" y="3421380"/>
                    <a:pt x="1968141" y="3460337"/>
                  </a:cubicBezTo>
                  <a:cubicBezTo>
                    <a:pt x="2019005" y="3503962"/>
                    <a:pt x="2082060" y="3529679"/>
                    <a:pt x="2147593" y="3544157"/>
                  </a:cubicBezTo>
                  <a:cubicBezTo>
                    <a:pt x="2260559" y="3569018"/>
                    <a:pt x="2377526" y="3558445"/>
                    <a:pt x="2492493" y="3544157"/>
                  </a:cubicBezTo>
                  <a:cubicBezTo>
                    <a:pt x="2572122" y="3534251"/>
                    <a:pt x="2653370" y="3521012"/>
                    <a:pt x="2729760" y="3544157"/>
                  </a:cubicBezTo>
                  <a:cubicBezTo>
                    <a:pt x="2781291" y="3559778"/>
                    <a:pt x="2826249" y="3590735"/>
                    <a:pt x="2865301" y="3627978"/>
                  </a:cubicBezTo>
                  <a:cubicBezTo>
                    <a:pt x="2910831" y="3671411"/>
                    <a:pt x="2948550" y="3722180"/>
                    <a:pt x="2984935" y="3773615"/>
                  </a:cubicBezTo>
                  <a:cubicBezTo>
                    <a:pt x="3035608" y="3845147"/>
                    <a:pt x="3084471" y="3918109"/>
                    <a:pt x="3126477" y="3995071"/>
                  </a:cubicBezTo>
                  <a:cubicBezTo>
                    <a:pt x="3188961" y="4109371"/>
                    <a:pt x="3239729" y="4229576"/>
                    <a:pt x="3293926" y="4348163"/>
                  </a:cubicBezTo>
                  <a:cubicBezTo>
                    <a:pt x="3337646" y="4443698"/>
                    <a:pt x="3384318" y="4538187"/>
                    <a:pt x="3445469" y="4623435"/>
                  </a:cubicBezTo>
                  <a:cubicBezTo>
                    <a:pt x="3474330" y="4663631"/>
                    <a:pt x="3507858" y="4700207"/>
                    <a:pt x="3549196" y="4727163"/>
                  </a:cubicBezTo>
                  <a:cubicBezTo>
                    <a:pt x="3665401" y="4802886"/>
                    <a:pt x="3813896" y="4783931"/>
                    <a:pt x="3953913" y="4773073"/>
                  </a:cubicBezTo>
                  <a:cubicBezTo>
                    <a:pt x="4105170" y="4761262"/>
                    <a:pt x="4256904" y="4753928"/>
                    <a:pt x="4406542" y="4729163"/>
                  </a:cubicBezTo>
                  <a:cubicBezTo>
                    <a:pt x="4462168" y="4720019"/>
                    <a:pt x="4517698" y="4709256"/>
                    <a:pt x="4573991" y="4709256"/>
                  </a:cubicBezTo>
                  <a:cubicBezTo>
                    <a:pt x="4675813" y="4709065"/>
                    <a:pt x="4891841" y="4844225"/>
                    <a:pt x="5085198" y="4844225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5" name="CustomShape 26"/>
            <p:cNvSpPr/>
            <p:nvPr/>
          </p:nvSpPr>
          <p:spPr>
            <a:xfrm rot="16200000">
              <a:off x="-171000" y="210960"/>
              <a:ext cx="5010120" cy="4649040"/>
            </a:xfrm>
            <a:custGeom>
              <a:avLst/>
              <a:gdLst/>
              <a:ahLst/>
              <a:cxnLst/>
              <a:rect l="l" t="t" r="r" b="b"/>
              <a:pathLst>
                <a:path w="5010476" h="4649438">
                  <a:moveTo>
                    <a:pt x="454193" y="0"/>
                  </a:moveTo>
                  <a:cubicBezTo>
                    <a:pt x="448478" y="9811"/>
                    <a:pt x="357800" y="83153"/>
                    <a:pt x="352085" y="92869"/>
                  </a:cubicBezTo>
                  <a:cubicBezTo>
                    <a:pt x="318271" y="150495"/>
                    <a:pt x="275694" y="202597"/>
                    <a:pt x="242452" y="260414"/>
                  </a:cubicBezTo>
                  <a:cubicBezTo>
                    <a:pt x="192922" y="346424"/>
                    <a:pt x="162632" y="441484"/>
                    <a:pt x="130819" y="535686"/>
                  </a:cubicBezTo>
                  <a:cubicBezTo>
                    <a:pt x="105482" y="610648"/>
                    <a:pt x="77574" y="684752"/>
                    <a:pt x="57000" y="761143"/>
                  </a:cubicBezTo>
                  <a:cubicBezTo>
                    <a:pt x="23853" y="884682"/>
                    <a:pt x="8994" y="1012222"/>
                    <a:pt x="3184" y="1140143"/>
                  </a:cubicBezTo>
                  <a:cubicBezTo>
                    <a:pt x="-1388" y="1239964"/>
                    <a:pt x="-721" y="1339882"/>
                    <a:pt x="3184" y="1439704"/>
                  </a:cubicBezTo>
                  <a:cubicBezTo>
                    <a:pt x="9280" y="1596676"/>
                    <a:pt x="22805" y="1753553"/>
                    <a:pt x="60524" y="1905953"/>
                  </a:cubicBezTo>
                  <a:cubicBezTo>
                    <a:pt x="92433" y="2034635"/>
                    <a:pt x="141106" y="2158937"/>
                    <a:pt x="213686" y="2269808"/>
                  </a:cubicBezTo>
                  <a:cubicBezTo>
                    <a:pt x="258644" y="2338483"/>
                    <a:pt x="312080" y="2401253"/>
                    <a:pt x="373325" y="2455926"/>
                  </a:cubicBezTo>
                  <a:cubicBezTo>
                    <a:pt x="453431" y="2527459"/>
                    <a:pt x="545252" y="2584514"/>
                    <a:pt x="644502" y="2625662"/>
                  </a:cubicBezTo>
                  <a:cubicBezTo>
                    <a:pt x="727370" y="2660047"/>
                    <a:pt x="814428" y="2683002"/>
                    <a:pt x="902915" y="2697195"/>
                  </a:cubicBezTo>
                  <a:cubicBezTo>
                    <a:pt x="1009310" y="2714244"/>
                    <a:pt x="1117133" y="2718911"/>
                    <a:pt x="1224860" y="2719102"/>
                  </a:cubicBezTo>
                  <a:cubicBezTo>
                    <a:pt x="1293726" y="2719292"/>
                    <a:pt x="1362878" y="2717673"/>
                    <a:pt x="1430315" y="2731008"/>
                  </a:cubicBezTo>
                  <a:cubicBezTo>
                    <a:pt x="1515563" y="2747867"/>
                    <a:pt x="1595383" y="2787872"/>
                    <a:pt x="1652914" y="2852642"/>
                  </a:cubicBezTo>
                  <a:cubicBezTo>
                    <a:pt x="1688061" y="2892266"/>
                    <a:pt x="1713398" y="2939320"/>
                    <a:pt x="1739306" y="2985611"/>
                  </a:cubicBezTo>
                  <a:cubicBezTo>
                    <a:pt x="1772167" y="3044476"/>
                    <a:pt x="1806743" y="3102578"/>
                    <a:pt x="1848938" y="3155156"/>
                  </a:cubicBezTo>
                  <a:cubicBezTo>
                    <a:pt x="1894754" y="3212306"/>
                    <a:pt x="1949427" y="3262503"/>
                    <a:pt x="2015054" y="3294793"/>
                  </a:cubicBezTo>
                  <a:cubicBezTo>
                    <a:pt x="2081825" y="3327749"/>
                    <a:pt x="2156596" y="3340037"/>
                    <a:pt x="2231082" y="3336322"/>
                  </a:cubicBezTo>
                  <a:cubicBezTo>
                    <a:pt x="2300423" y="3332893"/>
                    <a:pt x="2368813" y="3315557"/>
                    <a:pt x="2427106" y="3278124"/>
                  </a:cubicBezTo>
                  <a:cubicBezTo>
                    <a:pt x="2474541" y="3247644"/>
                    <a:pt x="2513403" y="3204877"/>
                    <a:pt x="2531786" y="3151823"/>
                  </a:cubicBezTo>
                  <a:cubicBezTo>
                    <a:pt x="2558837" y="3073622"/>
                    <a:pt x="2535691" y="2989707"/>
                    <a:pt x="2520165" y="2907411"/>
                  </a:cubicBezTo>
                  <a:cubicBezTo>
                    <a:pt x="2503973" y="2821496"/>
                    <a:pt x="2495781" y="2734342"/>
                    <a:pt x="2481970" y="2648045"/>
                  </a:cubicBezTo>
                  <a:cubicBezTo>
                    <a:pt x="2474731" y="2603087"/>
                    <a:pt x="2466159" y="2558320"/>
                    <a:pt x="2458729" y="2513362"/>
                  </a:cubicBezTo>
                  <a:cubicBezTo>
                    <a:pt x="2452919" y="2478310"/>
                    <a:pt x="2447870" y="2442305"/>
                    <a:pt x="2458729" y="2408587"/>
                  </a:cubicBezTo>
                  <a:cubicBezTo>
                    <a:pt x="2475779" y="2355628"/>
                    <a:pt x="2527119" y="2324481"/>
                    <a:pt x="2581697" y="2310479"/>
                  </a:cubicBezTo>
                  <a:cubicBezTo>
                    <a:pt x="2641990" y="2295049"/>
                    <a:pt x="2705617" y="2300954"/>
                    <a:pt x="2762767" y="2325434"/>
                  </a:cubicBezTo>
                  <a:cubicBezTo>
                    <a:pt x="2806011" y="2343912"/>
                    <a:pt x="2844206" y="2372582"/>
                    <a:pt x="2872400" y="2410206"/>
                  </a:cubicBezTo>
                  <a:cubicBezTo>
                    <a:pt x="2920787" y="2474595"/>
                    <a:pt x="2933931" y="2557463"/>
                    <a:pt x="2925549" y="2637949"/>
                  </a:cubicBezTo>
                  <a:cubicBezTo>
                    <a:pt x="2913548" y="2753392"/>
                    <a:pt x="2857636" y="2858262"/>
                    <a:pt x="2820869" y="2968752"/>
                  </a:cubicBezTo>
                  <a:cubicBezTo>
                    <a:pt x="2796486" y="3041904"/>
                    <a:pt x="2780388" y="3118390"/>
                    <a:pt x="2789342" y="3194876"/>
                  </a:cubicBezTo>
                  <a:cubicBezTo>
                    <a:pt x="2799914" y="3285554"/>
                    <a:pt x="2844587" y="3367373"/>
                    <a:pt x="2889069" y="3447574"/>
                  </a:cubicBezTo>
                  <a:cubicBezTo>
                    <a:pt x="2950695" y="3558826"/>
                    <a:pt x="3013560" y="3669506"/>
                    <a:pt x="3070139" y="3783330"/>
                  </a:cubicBezTo>
                  <a:cubicBezTo>
                    <a:pt x="3108239" y="3859911"/>
                    <a:pt x="3143481" y="3937826"/>
                    <a:pt x="3181486" y="4014407"/>
                  </a:cubicBezTo>
                  <a:cubicBezTo>
                    <a:pt x="3232445" y="4116991"/>
                    <a:pt x="3288452" y="4217099"/>
                    <a:pt x="3351888" y="4312539"/>
                  </a:cubicBezTo>
                  <a:cubicBezTo>
                    <a:pt x="3398180" y="4382262"/>
                    <a:pt x="3448567" y="4449795"/>
                    <a:pt x="3512194" y="4504087"/>
                  </a:cubicBezTo>
                  <a:cubicBezTo>
                    <a:pt x="3558867" y="4543901"/>
                    <a:pt x="3611826" y="4575906"/>
                    <a:pt x="3670119" y="4595051"/>
                  </a:cubicBezTo>
                  <a:cubicBezTo>
                    <a:pt x="3746795" y="4620292"/>
                    <a:pt x="3828519" y="4621911"/>
                    <a:pt x="3909386" y="4623816"/>
                  </a:cubicBezTo>
                  <a:cubicBezTo>
                    <a:pt x="3985205" y="4625531"/>
                    <a:pt x="4061025" y="4627436"/>
                    <a:pt x="4136653" y="4623816"/>
                  </a:cubicBezTo>
                  <a:cubicBezTo>
                    <a:pt x="4236380" y="4619054"/>
                    <a:pt x="4335345" y="4605052"/>
                    <a:pt x="4435071" y="4599432"/>
                  </a:cubicBezTo>
                  <a:cubicBezTo>
                    <a:pt x="4477648" y="4597051"/>
                    <a:pt x="4520415" y="4596194"/>
                    <a:pt x="4562992" y="4599432"/>
                  </a:cubicBezTo>
                  <a:cubicBezTo>
                    <a:pt x="4649765" y="4606005"/>
                    <a:pt x="4925799" y="4629150"/>
                    <a:pt x="5010477" y="464943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6" name="CustomShape 27"/>
            <p:cNvSpPr/>
            <p:nvPr/>
          </p:nvSpPr>
          <p:spPr>
            <a:xfrm rot="16200000">
              <a:off x="-181080" y="220680"/>
              <a:ext cx="4933440" cy="4552200"/>
            </a:xfrm>
            <a:custGeom>
              <a:avLst/>
              <a:gdLst/>
              <a:ahLst/>
              <a:cxnLst/>
              <a:rect l="l" t="t" r="r" b="b"/>
              <a:pathLst>
                <a:path w="4933777" h="4552473">
                  <a:moveTo>
                    <a:pt x="4933778" y="4552474"/>
                  </a:moveTo>
                  <a:cubicBezTo>
                    <a:pt x="4747183" y="4533519"/>
                    <a:pt x="4208735" y="4496562"/>
                    <a:pt x="4020997" y="4493324"/>
                  </a:cubicBezTo>
                  <a:cubicBezTo>
                    <a:pt x="3939273" y="4491895"/>
                    <a:pt x="3857548" y="4485323"/>
                    <a:pt x="3777538" y="4468273"/>
                  </a:cubicBezTo>
                  <a:cubicBezTo>
                    <a:pt x="3639807" y="4438936"/>
                    <a:pt x="3509028" y="4378738"/>
                    <a:pt x="3411207" y="4277868"/>
                  </a:cubicBezTo>
                  <a:cubicBezTo>
                    <a:pt x="3323958" y="4187857"/>
                    <a:pt x="3270236" y="4072414"/>
                    <a:pt x="3215944" y="3958971"/>
                  </a:cubicBezTo>
                  <a:cubicBezTo>
                    <a:pt x="3161842" y="3845909"/>
                    <a:pt x="3106407" y="3733419"/>
                    <a:pt x="3056400" y="3618548"/>
                  </a:cubicBezTo>
                  <a:cubicBezTo>
                    <a:pt x="3013728" y="3520631"/>
                    <a:pt x="2975152" y="3420237"/>
                    <a:pt x="2963341" y="3314319"/>
                  </a:cubicBezTo>
                  <a:cubicBezTo>
                    <a:pt x="2946672" y="3164205"/>
                    <a:pt x="2985249" y="3015329"/>
                    <a:pt x="3029825" y="2870454"/>
                  </a:cubicBezTo>
                  <a:cubicBezTo>
                    <a:pt x="3072498" y="2731865"/>
                    <a:pt x="3122790" y="2590895"/>
                    <a:pt x="3094595" y="2449830"/>
                  </a:cubicBezTo>
                  <a:cubicBezTo>
                    <a:pt x="3078879" y="2371154"/>
                    <a:pt x="3040112" y="2298383"/>
                    <a:pt x="2979915" y="2245328"/>
                  </a:cubicBezTo>
                  <a:cubicBezTo>
                    <a:pt x="2939814" y="2209991"/>
                    <a:pt x="2892094" y="2185035"/>
                    <a:pt x="2843707" y="2162175"/>
                  </a:cubicBezTo>
                  <a:cubicBezTo>
                    <a:pt x="2744075" y="2115312"/>
                    <a:pt x="2639110" y="2075212"/>
                    <a:pt x="2529668" y="2080736"/>
                  </a:cubicBezTo>
                  <a:cubicBezTo>
                    <a:pt x="2463469" y="2084070"/>
                    <a:pt x="2399651" y="2103882"/>
                    <a:pt x="2336977" y="2125599"/>
                  </a:cubicBezTo>
                  <a:cubicBezTo>
                    <a:pt x="2233059" y="2161604"/>
                    <a:pt x="2130094" y="2203133"/>
                    <a:pt x="2044559" y="2271903"/>
                  </a:cubicBezTo>
                  <a:cubicBezTo>
                    <a:pt x="2030177" y="2283524"/>
                    <a:pt x="2016175" y="2295906"/>
                    <a:pt x="2007317" y="2312099"/>
                  </a:cubicBezTo>
                  <a:cubicBezTo>
                    <a:pt x="1997315" y="2330291"/>
                    <a:pt x="1994934" y="2351532"/>
                    <a:pt x="1999030" y="2371916"/>
                  </a:cubicBezTo>
                  <a:cubicBezTo>
                    <a:pt x="2011508" y="2434019"/>
                    <a:pt x="2079040" y="2461165"/>
                    <a:pt x="2129427" y="2502408"/>
                  </a:cubicBezTo>
                  <a:cubicBezTo>
                    <a:pt x="2170766" y="2536222"/>
                    <a:pt x="2202103" y="2580418"/>
                    <a:pt x="2226582" y="2627948"/>
                  </a:cubicBezTo>
                  <a:cubicBezTo>
                    <a:pt x="2251538" y="2676335"/>
                    <a:pt x="2269254" y="2728341"/>
                    <a:pt x="2273064" y="2782538"/>
                  </a:cubicBezTo>
                  <a:cubicBezTo>
                    <a:pt x="2278589" y="2859786"/>
                    <a:pt x="2256395" y="2937605"/>
                    <a:pt x="2203246" y="2993612"/>
                  </a:cubicBezTo>
                  <a:cubicBezTo>
                    <a:pt x="2178957" y="3019235"/>
                    <a:pt x="2149144" y="3039047"/>
                    <a:pt x="2115140" y="3048476"/>
                  </a:cubicBezTo>
                  <a:cubicBezTo>
                    <a:pt x="2060752" y="3063526"/>
                    <a:pt x="2003507" y="3049905"/>
                    <a:pt x="1952262" y="3025235"/>
                  </a:cubicBezTo>
                  <a:cubicBezTo>
                    <a:pt x="1889873" y="2995136"/>
                    <a:pt x="1836724" y="2948369"/>
                    <a:pt x="1801100" y="2888933"/>
                  </a:cubicBezTo>
                  <a:cubicBezTo>
                    <a:pt x="1764239" y="2827591"/>
                    <a:pt x="1748237" y="2756630"/>
                    <a:pt x="1722995" y="2689479"/>
                  </a:cubicBezTo>
                  <a:cubicBezTo>
                    <a:pt x="1706993" y="2646903"/>
                    <a:pt x="1686896" y="2605088"/>
                    <a:pt x="1653177" y="2574798"/>
                  </a:cubicBezTo>
                  <a:cubicBezTo>
                    <a:pt x="1611839" y="2537555"/>
                    <a:pt x="1555260" y="2522315"/>
                    <a:pt x="1500301" y="2531555"/>
                  </a:cubicBezTo>
                  <a:cubicBezTo>
                    <a:pt x="1452295" y="2539651"/>
                    <a:pt x="1409718" y="2565749"/>
                    <a:pt x="1364093" y="2583085"/>
                  </a:cubicBezTo>
                  <a:cubicBezTo>
                    <a:pt x="1308944" y="2603945"/>
                    <a:pt x="1249984" y="2611374"/>
                    <a:pt x="1191310" y="2618041"/>
                  </a:cubicBezTo>
                  <a:cubicBezTo>
                    <a:pt x="1047197" y="2634424"/>
                    <a:pt x="901274" y="2646236"/>
                    <a:pt x="759351" y="2618041"/>
                  </a:cubicBezTo>
                  <a:cubicBezTo>
                    <a:pt x="670388" y="2600325"/>
                    <a:pt x="585329" y="2567083"/>
                    <a:pt x="506843" y="2521649"/>
                  </a:cubicBezTo>
                  <a:cubicBezTo>
                    <a:pt x="425595" y="2474595"/>
                    <a:pt x="352253" y="2414778"/>
                    <a:pt x="290816" y="2343817"/>
                  </a:cubicBezTo>
                  <a:cubicBezTo>
                    <a:pt x="219284" y="2261140"/>
                    <a:pt x="165753" y="2164937"/>
                    <a:pt x="126320" y="2062925"/>
                  </a:cubicBezTo>
                  <a:cubicBezTo>
                    <a:pt x="68503" y="1913192"/>
                    <a:pt x="42500" y="1753838"/>
                    <a:pt x="24021" y="1594295"/>
                  </a:cubicBezTo>
                  <a:cubicBezTo>
                    <a:pt x="6590" y="1443609"/>
                    <a:pt x="-3411" y="1292066"/>
                    <a:pt x="1066" y="1140428"/>
                  </a:cubicBezTo>
                  <a:cubicBezTo>
                    <a:pt x="6305" y="962882"/>
                    <a:pt x="31927" y="786289"/>
                    <a:pt x="87172" y="617601"/>
                  </a:cubicBezTo>
                  <a:cubicBezTo>
                    <a:pt x="129272" y="489014"/>
                    <a:pt x="190423" y="367951"/>
                    <a:pt x="256526" y="249936"/>
                  </a:cubicBezTo>
                  <a:cubicBezTo>
                    <a:pt x="281577" y="205645"/>
                    <a:pt x="431786" y="41243"/>
                    <a:pt x="46150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7" name="CustomShape 28"/>
            <p:cNvSpPr/>
            <p:nvPr/>
          </p:nvSpPr>
          <p:spPr>
            <a:xfrm rot="16200000">
              <a:off x="-211680" y="267840"/>
              <a:ext cx="4844160" cy="4401720"/>
            </a:xfrm>
            <a:custGeom>
              <a:avLst/>
              <a:gdLst/>
              <a:ahLst/>
              <a:cxnLst/>
              <a:rect l="l" t="t" r="r" b="b"/>
              <a:pathLst>
                <a:path w="4844417" h="4402074">
                  <a:moveTo>
                    <a:pt x="486254" y="0"/>
                  </a:moveTo>
                  <a:cubicBezTo>
                    <a:pt x="486254" y="0"/>
                    <a:pt x="289182" y="178689"/>
                    <a:pt x="223364" y="286226"/>
                  </a:cubicBezTo>
                  <a:cubicBezTo>
                    <a:pt x="146116" y="412337"/>
                    <a:pt x="101825" y="555022"/>
                    <a:pt x="67821" y="699135"/>
                  </a:cubicBezTo>
                  <a:cubicBezTo>
                    <a:pt x="23434" y="887540"/>
                    <a:pt x="289" y="1080135"/>
                    <a:pt x="3" y="1273683"/>
                  </a:cubicBezTo>
                  <a:cubicBezTo>
                    <a:pt x="-378" y="1532668"/>
                    <a:pt x="38865" y="1791748"/>
                    <a:pt x="135543" y="2031683"/>
                  </a:cubicBezTo>
                  <a:cubicBezTo>
                    <a:pt x="176215" y="2132648"/>
                    <a:pt x="227650" y="2229231"/>
                    <a:pt x="297088" y="2312956"/>
                  </a:cubicBezTo>
                  <a:cubicBezTo>
                    <a:pt x="373383" y="2404967"/>
                    <a:pt x="469014" y="2480882"/>
                    <a:pt x="582171" y="2518410"/>
                  </a:cubicBezTo>
                  <a:cubicBezTo>
                    <a:pt x="708091" y="2560130"/>
                    <a:pt x="843727" y="2550605"/>
                    <a:pt x="972982" y="2518410"/>
                  </a:cubicBezTo>
                  <a:cubicBezTo>
                    <a:pt x="1118714" y="2482120"/>
                    <a:pt x="1255874" y="2419160"/>
                    <a:pt x="1389700" y="2350484"/>
                  </a:cubicBezTo>
                  <a:cubicBezTo>
                    <a:pt x="1482283" y="2302955"/>
                    <a:pt x="1574104" y="2253996"/>
                    <a:pt x="1665544" y="2204180"/>
                  </a:cubicBezTo>
                  <a:cubicBezTo>
                    <a:pt x="1832137" y="2113407"/>
                    <a:pt x="1999586" y="2022348"/>
                    <a:pt x="2180656" y="1966436"/>
                  </a:cubicBezTo>
                  <a:cubicBezTo>
                    <a:pt x="2284288" y="1934432"/>
                    <a:pt x="2392016" y="1915478"/>
                    <a:pt x="2499649" y="1926527"/>
                  </a:cubicBezTo>
                  <a:cubicBezTo>
                    <a:pt x="2627950" y="1939671"/>
                    <a:pt x="2747108" y="1994535"/>
                    <a:pt x="2867695" y="2041303"/>
                  </a:cubicBezTo>
                  <a:cubicBezTo>
                    <a:pt x="2947514" y="2072259"/>
                    <a:pt x="3028667" y="2100929"/>
                    <a:pt x="3100295" y="2147602"/>
                  </a:cubicBezTo>
                  <a:cubicBezTo>
                    <a:pt x="3182401" y="2201037"/>
                    <a:pt x="3250980" y="2276189"/>
                    <a:pt x="3275174" y="2370582"/>
                  </a:cubicBezTo>
                  <a:cubicBezTo>
                    <a:pt x="3297367" y="2457450"/>
                    <a:pt x="3278508" y="2547747"/>
                    <a:pt x="3246123" y="2631948"/>
                  </a:cubicBezTo>
                  <a:cubicBezTo>
                    <a:pt x="3204403" y="2740057"/>
                    <a:pt x="3142872" y="2839307"/>
                    <a:pt x="3102581" y="2947892"/>
                  </a:cubicBezTo>
                  <a:cubicBezTo>
                    <a:pt x="3041621" y="3112103"/>
                    <a:pt x="3032668" y="3291173"/>
                    <a:pt x="3070958" y="3462052"/>
                  </a:cubicBezTo>
                  <a:cubicBezTo>
                    <a:pt x="3096771" y="3577019"/>
                    <a:pt x="3145063" y="3685223"/>
                    <a:pt x="3194402" y="3792379"/>
                  </a:cubicBezTo>
                  <a:cubicBezTo>
                    <a:pt x="3234788" y="3880104"/>
                    <a:pt x="3276127" y="3967639"/>
                    <a:pt x="3329371" y="4048030"/>
                  </a:cubicBezTo>
                  <a:cubicBezTo>
                    <a:pt x="3384712" y="4131564"/>
                    <a:pt x="3453196" y="4206335"/>
                    <a:pt x="3539017" y="4257771"/>
                  </a:cubicBezTo>
                  <a:cubicBezTo>
                    <a:pt x="3650364" y="4324541"/>
                    <a:pt x="3781142" y="4346924"/>
                    <a:pt x="3911254" y="4353592"/>
                  </a:cubicBezTo>
                  <a:cubicBezTo>
                    <a:pt x="4031554" y="4359783"/>
                    <a:pt x="4152141" y="4351878"/>
                    <a:pt x="4272632" y="4353592"/>
                  </a:cubicBezTo>
                  <a:cubicBezTo>
                    <a:pt x="4358167" y="4354830"/>
                    <a:pt x="4443511" y="4361593"/>
                    <a:pt x="4528760" y="4368832"/>
                  </a:cubicBezTo>
                  <a:cubicBezTo>
                    <a:pt x="4634201" y="4377785"/>
                    <a:pt x="4739738" y="4386644"/>
                    <a:pt x="4844418" y="4402074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8" name="CustomShape 29"/>
            <p:cNvSpPr/>
            <p:nvPr/>
          </p:nvSpPr>
          <p:spPr>
            <a:xfrm rot="16200000">
              <a:off x="-722160" y="1625760"/>
              <a:ext cx="3915720" cy="2451960"/>
            </a:xfrm>
            <a:custGeom>
              <a:avLst/>
              <a:gdLst/>
              <a:ahLst/>
              <a:cxnLst/>
              <a:rect l="l" t="t" r="r" b="b"/>
              <a:pathLst>
                <a:path w="3915933" h="2452322">
                  <a:moveTo>
                    <a:pt x="540651" y="0"/>
                  </a:moveTo>
                  <a:cubicBezTo>
                    <a:pt x="540651" y="0"/>
                    <a:pt x="298906" y="176213"/>
                    <a:pt x="235470" y="274320"/>
                  </a:cubicBezTo>
                  <a:cubicBezTo>
                    <a:pt x="182130" y="356997"/>
                    <a:pt x="139172" y="445675"/>
                    <a:pt x="103929" y="537496"/>
                  </a:cubicBezTo>
                  <a:cubicBezTo>
                    <a:pt x="47160" y="685324"/>
                    <a:pt x="12585" y="840772"/>
                    <a:pt x="2869" y="998792"/>
                  </a:cubicBezTo>
                  <a:cubicBezTo>
                    <a:pt x="-9228" y="1194530"/>
                    <a:pt x="18300" y="1390079"/>
                    <a:pt x="59638" y="1582007"/>
                  </a:cubicBezTo>
                  <a:cubicBezTo>
                    <a:pt x="82498" y="1688211"/>
                    <a:pt x="110121" y="1793367"/>
                    <a:pt x="139934" y="1897856"/>
                  </a:cubicBezTo>
                  <a:cubicBezTo>
                    <a:pt x="169461" y="2001393"/>
                    <a:pt x="202894" y="2104073"/>
                    <a:pt x="258996" y="2195703"/>
                  </a:cubicBezTo>
                  <a:cubicBezTo>
                    <a:pt x="316623" y="2289810"/>
                    <a:pt x="395585" y="2371725"/>
                    <a:pt x="495788" y="2417350"/>
                  </a:cubicBezTo>
                  <a:cubicBezTo>
                    <a:pt x="537317" y="2436305"/>
                    <a:pt x="581799" y="2446973"/>
                    <a:pt x="627328" y="2450592"/>
                  </a:cubicBezTo>
                  <a:cubicBezTo>
                    <a:pt x="824686" y="2466404"/>
                    <a:pt x="1012233" y="2371820"/>
                    <a:pt x="1170063" y="2249710"/>
                  </a:cubicBezTo>
                  <a:cubicBezTo>
                    <a:pt x="1231975" y="2201894"/>
                    <a:pt x="1290554" y="2150174"/>
                    <a:pt x="1352847" y="2102834"/>
                  </a:cubicBezTo>
                  <a:cubicBezTo>
                    <a:pt x="1535346" y="1964246"/>
                    <a:pt x="1755564" y="1887760"/>
                    <a:pt x="1978735" y="1834134"/>
                  </a:cubicBezTo>
                  <a:cubicBezTo>
                    <a:pt x="2086558" y="1808226"/>
                    <a:pt x="2196096" y="1789462"/>
                    <a:pt x="2306872" y="1789843"/>
                  </a:cubicBezTo>
                  <a:cubicBezTo>
                    <a:pt x="2451842" y="1790319"/>
                    <a:pt x="2594812" y="1822514"/>
                    <a:pt x="2731972" y="1870234"/>
                  </a:cubicBezTo>
                  <a:cubicBezTo>
                    <a:pt x="2879038" y="1921383"/>
                    <a:pt x="3019627" y="1991963"/>
                    <a:pt x="3172313" y="2021205"/>
                  </a:cubicBezTo>
                  <a:cubicBezTo>
                    <a:pt x="3305091" y="2046732"/>
                    <a:pt x="3441204" y="2037017"/>
                    <a:pt x="3573887" y="2010156"/>
                  </a:cubicBezTo>
                  <a:cubicBezTo>
                    <a:pt x="3682567" y="1988153"/>
                    <a:pt x="3793724" y="1954435"/>
                    <a:pt x="3860494" y="1867472"/>
                  </a:cubicBezTo>
                  <a:cubicBezTo>
                    <a:pt x="3907167" y="1806607"/>
                    <a:pt x="3923073" y="1728978"/>
                    <a:pt x="3913072" y="1652778"/>
                  </a:cubicBezTo>
                  <a:cubicBezTo>
                    <a:pt x="3894118" y="1508570"/>
                    <a:pt x="3788866" y="1396079"/>
                    <a:pt x="3681805" y="1295400"/>
                  </a:cubicBezTo>
                  <a:cubicBezTo>
                    <a:pt x="3484162" y="1109472"/>
                    <a:pt x="3261277" y="953548"/>
                    <a:pt x="3029533" y="812197"/>
                  </a:cubicBezTo>
                  <a:cubicBezTo>
                    <a:pt x="2949999" y="763715"/>
                    <a:pt x="2869704" y="716661"/>
                    <a:pt x="2789789" y="668941"/>
                  </a:cubicBezTo>
                  <a:cubicBezTo>
                    <a:pt x="2696063" y="612934"/>
                    <a:pt x="2603289" y="555403"/>
                    <a:pt x="2510135" y="498539"/>
                  </a:cubicBezTo>
                  <a:cubicBezTo>
                    <a:pt x="2433459" y="451771"/>
                    <a:pt x="2356592" y="405384"/>
                    <a:pt x="2281630" y="355854"/>
                  </a:cubicBezTo>
                  <a:cubicBezTo>
                    <a:pt x="2187047" y="293370"/>
                    <a:pt x="2095988" y="225457"/>
                    <a:pt x="2002357" y="161544"/>
                  </a:cubicBezTo>
                  <a:cubicBezTo>
                    <a:pt x="1892439" y="86487"/>
                    <a:pt x="1726037" y="0"/>
                    <a:pt x="1726037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39" name="Group 30"/>
            <p:cNvGrpSpPr/>
            <p:nvPr/>
          </p:nvGrpSpPr>
          <p:grpSpPr>
            <a:xfrm>
              <a:off x="0" y="1603440"/>
              <a:ext cx="2074320" cy="3521520"/>
              <a:chOff x="0" y="1603440"/>
              <a:chExt cx="2074320" cy="3521520"/>
            </a:xfrm>
          </p:grpSpPr>
          <p:sp>
            <p:nvSpPr>
              <p:cNvPr id="540" name="CustomShape 31"/>
              <p:cNvSpPr/>
              <p:nvPr/>
            </p:nvSpPr>
            <p:spPr>
              <a:xfrm rot="16200000">
                <a:off x="0" y="5115960"/>
                <a:ext cx="9000" cy="9000"/>
              </a:xfrm>
              <a:prstGeom prst="rect">
                <a:avLst/>
              </a:prstGeom>
              <a:noFill/>
              <a:ln w="9525" cap="rnd">
                <a:solidFill>
                  <a:schemeClr val="bg2">
                    <a:alpha val="2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1" name="CustomShape 32"/>
              <p:cNvSpPr/>
              <p:nvPr/>
            </p:nvSpPr>
            <p:spPr>
              <a:xfrm rot="16200000">
                <a:off x="0" y="5115960"/>
                <a:ext cx="9000" cy="9000"/>
              </a:xfrm>
              <a:prstGeom prst="rect">
                <a:avLst/>
              </a:prstGeom>
              <a:noFill/>
              <a:ln w="9525" cap="rnd">
                <a:solidFill>
                  <a:schemeClr val="bg2">
                    <a:alpha val="2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2" name="CustomShape 33"/>
              <p:cNvSpPr/>
              <p:nvPr/>
            </p:nvSpPr>
            <p:spPr>
              <a:xfrm rot="16200000">
                <a:off x="0" y="5115960"/>
                <a:ext cx="9000" cy="9000"/>
              </a:xfrm>
              <a:prstGeom prst="rect">
                <a:avLst/>
              </a:prstGeom>
              <a:noFill/>
              <a:ln w="9525" cap="rnd">
                <a:solidFill>
                  <a:schemeClr val="bg2">
                    <a:alpha val="2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3" name="CustomShape 34"/>
              <p:cNvSpPr/>
              <p:nvPr/>
            </p:nvSpPr>
            <p:spPr>
              <a:xfrm rot="16200000">
                <a:off x="-450720" y="2432520"/>
                <a:ext cx="2567520" cy="1646640"/>
              </a:xfrm>
              <a:custGeom>
                <a:avLst/>
                <a:gdLst/>
                <a:ahLst/>
                <a:cxnLst/>
                <a:rect l="l" t="t" r="r" b="b"/>
                <a:pathLst>
                  <a:path w="2567851" h="1647045">
                    <a:moveTo>
                      <a:pt x="630083" y="95"/>
                    </a:moveTo>
                    <a:cubicBezTo>
                      <a:pt x="431201" y="60008"/>
                      <a:pt x="185837" y="291751"/>
                      <a:pt x="124686" y="410718"/>
                    </a:cubicBezTo>
                    <a:cubicBezTo>
                      <a:pt x="79442" y="498920"/>
                      <a:pt x="47438" y="593027"/>
                      <a:pt x="26674" y="689991"/>
                    </a:cubicBezTo>
                    <a:cubicBezTo>
                      <a:pt x="6576" y="783431"/>
                      <a:pt x="-4473" y="878967"/>
                      <a:pt x="1718" y="974217"/>
                    </a:cubicBezTo>
                    <a:cubicBezTo>
                      <a:pt x="7052" y="1054894"/>
                      <a:pt x="24674" y="1134332"/>
                      <a:pt x="56582" y="1208627"/>
                    </a:cubicBezTo>
                    <a:cubicBezTo>
                      <a:pt x="93825" y="1295495"/>
                      <a:pt x="148975" y="1373219"/>
                      <a:pt x="212792" y="1443038"/>
                    </a:cubicBezTo>
                    <a:cubicBezTo>
                      <a:pt x="264227" y="1499330"/>
                      <a:pt x="320996" y="1550575"/>
                      <a:pt x="385576" y="1590961"/>
                    </a:cubicBezTo>
                    <a:cubicBezTo>
                      <a:pt x="429486" y="1618393"/>
                      <a:pt x="477111" y="1640681"/>
                      <a:pt x="528451" y="1645825"/>
                    </a:cubicBezTo>
                    <a:cubicBezTo>
                      <a:pt x="600460" y="1653064"/>
                      <a:pt x="670278" y="1626680"/>
                      <a:pt x="739430" y="1604296"/>
                    </a:cubicBezTo>
                    <a:cubicBezTo>
                      <a:pt x="833632" y="1573721"/>
                      <a:pt x="929453" y="1548479"/>
                      <a:pt x="1023560" y="1517809"/>
                    </a:cubicBezTo>
                    <a:cubicBezTo>
                      <a:pt x="1144337" y="1478471"/>
                      <a:pt x="1262924" y="1432846"/>
                      <a:pt x="1384082" y="1394841"/>
                    </a:cubicBezTo>
                    <a:cubicBezTo>
                      <a:pt x="1542959" y="1345025"/>
                      <a:pt x="1707074" y="1305497"/>
                      <a:pt x="1872619" y="1318355"/>
                    </a:cubicBezTo>
                    <a:cubicBezTo>
                      <a:pt x="1972536" y="1326071"/>
                      <a:pt x="2070072" y="1353312"/>
                      <a:pt x="2169989" y="1359884"/>
                    </a:cubicBezTo>
                    <a:cubicBezTo>
                      <a:pt x="2223615" y="1363409"/>
                      <a:pt x="2277431" y="1359503"/>
                      <a:pt x="2331152" y="1359884"/>
                    </a:cubicBezTo>
                    <a:cubicBezTo>
                      <a:pt x="2388112" y="1360265"/>
                      <a:pt x="2445738" y="1366076"/>
                      <a:pt x="2500602" y="1351598"/>
                    </a:cubicBezTo>
                    <a:cubicBezTo>
                      <a:pt x="2522986" y="1345692"/>
                      <a:pt x="2544322" y="1335691"/>
                      <a:pt x="2557085" y="1316641"/>
                    </a:cubicBezTo>
                    <a:cubicBezTo>
                      <a:pt x="2581850" y="1279874"/>
                      <a:pt x="2559562" y="1233202"/>
                      <a:pt x="2533844" y="1195292"/>
                    </a:cubicBezTo>
                    <a:cubicBezTo>
                      <a:pt x="2478790" y="1114330"/>
                      <a:pt x="2394208" y="1060990"/>
                      <a:pt x="2312864" y="1005745"/>
                    </a:cubicBezTo>
                    <a:cubicBezTo>
                      <a:pt x="2199326" y="928688"/>
                      <a:pt x="2089027" y="847058"/>
                      <a:pt x="1980537" y="763048"/>
                    </a:cubicBezTo>
                    <a:cubicBezTo>
                      <a:pt x="1888811" y="691991"/>
                      <a:pt x="1796514" y="621697"/>
                      <a:pt x="1706408" y="548640"/>
                    </a:cubicBezTo>
                    <a:cubicBezTo>
                      <a:pt x="1554865" y="425672"/>
                      <a:pt x="1572105" y="453866"/>
                      <a:pt x="1422372" y="328803"/>
                    </a:cubicBezTo>
                    <a:cubicBezTo>
                      <a:pt x="1381224" y="294418"/>
                      <a:pt x="1009749" y="21146"/>
                      <a:pt x="960695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4" name="CustomShape 35"/>
              <p:cNvSpPr/>
              <p:nvPr/>
            </p:nvSpPr>
            <p:spPr>
              <a:xfrm rot="16200000">
                <a:off x="-205200" y="1886760"/>
                <a:ext cx="1676160" cy="1222560"/>
              </a:xfrm>
              <a:custGeom>
                <a:avLst/>
                <a:gdLst/>
                <a:ahLst/>
                <a:cxnLst/>
                <a:rect l="l" t="t" r="r" b="b"/>
                <a:pathLst>
                  <a:path w="1676495" h="1223010">
                    <a:moveTo>
                      <a:pt x="1676495" y="1223010"/>
                    </a:moveTo>
                    <a:cubicBezTo>
                      <a:pt x="1603724" y="1136428"/>
                      <a:pt x="1514094" y="1066229"/>
                      <a:pt x="1421702" y="1000697"/>
                    </a:cubicBezTo>
                    <a:cubicBezTo>
                      <a:pt x="1293209" y="909638"/>
                      <a:pt x="1158526" y="827627"/>
                      <a:pt x="1024604" y="744665"/>
                    </a:cubicBezTo>
                    <a:cubicBezTo>
                      <a:pt x="824770" y="620935"/>
                      <a:pt x="623792" y="497681"/>
                      <a:pt x="444722" y="345758"/>
                    </a:cubicBezTo>
                    <a:cubicBezTo>
                      <a:pt x="330517" y="248888"/>
                      <a:pt x="135731" y="61722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5" name="CustomShape 36"/>
              <p:cNvSpPr/>
              <p:nvPr/>
            </p:nvSpPr>
            <p:spPr>
              <a:xfrm rot="16200000">
                <a:off x="-471960" y="2085120"/>
                <a:ext cx="3028320" cy="2064960"/>
              </a:xfrm>
              <a:custGeom>
                <a:avLst/>
                <a:gdLst/>
                <a:ahLst/>
                <a:cxnLst/>
                <a:rect l="l" t="t" r="r" b="b"/>
                <a:pathLst>
                  <a:path w="3028800" h="2065359">
                    <a:moveTo>
                      <a:pt x="525127" y="0"/>
                    </a:moveTo>
                    <a:cubicBezTo>
                      <a:pt x="525127" y="0"/>
                      <a:pt x="307386" y="172212"/>
                      <a:pt x="256141" y="229648"/>
                    </a:cubicBezTo>
                    <a:cubicBezTo>
                      <a:pt x="199944" y="292608"/>
                      <a:pt x="151843" y="362331"/>
                      <a:pt x="115552" y="438531"/>
                    </a:cubicBezTo>
                    <a:cubicBezTo>
                      <a:pt x="72785" y="528447"/>
                      <a:pt x="48115" y="625507"/>
                      <a:pt x="29446" y="723424"/>
                    </a:cubicBezTo>
                    <a:cubicBezTo>
                      <a:pt x="9825" y="826103"/>
                      <a:pt x="-3415" y="930212"/>
                      <a:pt x="776" y="1034606"/>
                    </a:cubicBezTo>
                    <a:cubicBezTo>
                      <a:pt x="4205" y="1121093"/>
                      <a:pt x="19159" y="1206913"/>
                      <a:pt x="48592" y="1288352"/>
                    </a:cubicBezTo>
                    <a:cubicBezTo>
                      <a:pt x="74785" y="1360551"/>
                      <a:pt x="111457" y="1428274"/>
                      <a:pt x="146699" y="1496568"/>
                    </a:cubicBezTo>
                    <a:cubicBezTo>
                      <a:pt x="184894" y="1570482"/>
                      <a:pt x="221185" y="1645349"/>
                      <a:pt x="254332" y="1721549"/>
                    </a:cubicBezTo>
                    <a:cubicBezTo>
                      <a:pt x="281287" y="1783461"/>
                      <a:pt x="306433" y="1846231"/>
                      <a:pt x="338056" y="1905857"/>
                    </a:cubicBezTo>
                    <a:cubicBezTo>
                      <a:pt x="357583" y="1942529"/>
                      <a:pt x="379776" y="1977866"/>
                      <a:pt x="407398" y="2008823"/>
                    </a:cubicBezTo>
                    <a:cubicBezTo>
                      <a:pt x="426829" y="2030539"/>
                      <a:pt x="449308" y="2049780"/>
                      <a:pt x="476740" y="2059114"/>
                    </a:cubicBezTo>
                    <a:cubicBezTo>
                      <a:pt x="515793" y="2072354"/>
                      <a:pt x="557893" y="2062734"/>
                      <a:pt x="596374" y="2047113"/>
                    </a:cubicBezTo>
                    <a:cubicBezTo>
                      <a:pt x="674860" y="2015300"/>
                      <a:pt x="738106" y="1956530"/>
                      <a:pt x="804496" y="1903476"/>
                    </a:cubicBezTo>
                    <a:cubicBezTo>
                      <a:pt x="891649" y="1833848"/>
                      <a:pt x="984804" y="1771841"/>
                      <a:pt x="1084435" y="1721549"/>
                    </a:cubicBezTo>
                    <a:cubicBezTo>
                      <a:pt x="1175494" y="1675638"/>
                      <a:pt x="1271030" y="1639348"/>
                      <a:pt x="1369138" y="1611439"/>
                    </a:cubicBezTo>
                    <a:cubicBezTo>
                      <a:pt x="1446576" y="1589437"/>
                      <a:pt x="1525252" y="1572387"/>
                      <a:pt x="1603643" y="1554004"/>
                    </a:cubicBezTo>
                    <a:cubicBezTo>
                      <a:pt x="1700989" y="1531049"/>
                      <a:pt x="1798144" y="1505141"/>
                      <a:pt x="1897966" y="1498949"/>
                    </a:cubicBezTo>
                    <a:cubicBezTo>
                      <a:pt x="1981119" y="1493711"/>
                      <a:pt x="2064272" y="1501521"/>
                      <a:pt x="2146759" y="1513332"/>
                    </a:cubicBezTo>
                    <a:cubicBezTo>
                      <a:pt x="2195527" y="1520285"/>
                      <a:pt x="2244200" y="1528382"/>
                      <a:pt x="2292682" y="1537240"/>
                    </a:cubicBezTo>
                    <a:cubicBezTo>
                      <a:pt x="2390218" y="1555147"/>
                      <a:pt x="2487563" y="1574102"/>
                      <a:pt x="2584623" y="1594676"/>
                    </a:cubicBezTo>
                    <a:cubicBezTo>
                      <a:pt x="2654251" y="1609439"/>
                      <a:pt x="2724260" y="1624393"/>
                      <a:pt x="2795126" y="1620964"/>
                    </a:cubicBezTo>
                    <a:cubicBezTo>
                      <a:pt x="2859991" y="1617821"/>
                      <a:pt x="3149551" y="1625918"/>
                      <a:pt x="2972005" y="1234631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546" name="CustomShape 37"/>
            <p:cNvSpPr/>
            <p:nvPr/>
          </p:nvSpPr>
          <p:spPr>
            <a:xfrm rot="16200000">
              <a:off x="146880" y="3225240"/>
              <a:ext cx="1161720" cy="1049760"/>
            </a:xfrm>
            <a:custGeom>
              <a:avLst/>
              <a:gdLst/>
              <a:ahLst/>
              <a:cxnLst/>
              <a:rect l="l" t="t" r="r" b="b"/>
              <a:pathLst>
                <a:path w="1161937" h="1049976">
                  <a:moveTo>
                    <a:pt x="279459" y="64453"/>
                  </a:moveTo>
                  <a:cubicBezTo>
                    <a:pt x="206784" y="104934"/>
                    <a:pt x="145538" y="162751"/>
                    <a:pt x="99437" y="232093"/>
                  </a:cubicBezTo>
                  <a:cubicBezTo>
                    <a:pt x="44763" y="314389"/>
                    <a:pt x="10759" y="409258"/>
                    <a:pt x="2472" y="507746"/>
                  </a:cubicBezTo>
                  <a:cubicBezTo>
                    <a:pt x="-3909" y="583660"/>
                    <a:pt x="2377" y="660146"/>
                    <a:pt x="17712" y="734917"/>
                  </a:cubicBezTo>
                  <a:cubicBezTo>
                    <a:pt x="30190" y="795782"/>
                    <a:pt x="48002" y="855980"/>
                    <a:pt x="85530" y="905320"/>
                  </a:cubicBezTo>
                  <a:cubicBezTo>
                    <a:pt x="155730" y="997617"/>
                    <a:pt x="272030" y="1038955"/>
                    <a:pt x="388806" y="1048004"/>
                  </a:cubicBezTo>
                  <a:cubicBezTo>
                    <a:pt x="514251" y="1057720"/>
                    <a:pt x="638361" y="1030764"/>
                    <a:pt x="755709" y="984282"/>
                  </a:cubicBezTo>
                  <a:cubicBezTo>
                    <a:pt x="837339" y="951992"/>
                    <a:pt x="915444" y="911320"/>
                    <a:pt x="984214" y="856837"/>
                  </a:cubicBezTo>
                  <a:cubicBezTo>
                    <a:pt x="1053556" y="801878"/>
                    <a:pt x="1115659" y="735013"/>
                    <a:pt x="1144806" y="651859"/>
                  </a:cubicBezTo>
                  <a:cubicBezTo>
                    <a:pt x="1169285" y="581946"/>
                    <a:pt x="1165951" y="506984"/>
                    <a:pt x="1144806" y="435737"/>
                  </a:cubicBezTo>
                  <a:cubicBezTo>
                    <a:pt x="1104801" y="300673"/>
                    <a:pt x="1011837" y="187801"/>
                    <a:pt x="894203" y="110173"/>
                  </a:cubicBezTo>
                  <a:cubicBezTo>
                    <a:pt x="818860" y="60547"/>
                    <a:pt x="733897" y="28258"/>
                    <a:pt x="645219" y="11494"/>
                  </a:cubicBezTo>
                  <a:cubicBezTo>
                    <a:pt x="587117" y="540"/>
                    <a:pt x="527776" y="-3365"/>
                    <a:pt x="469102" y="3207"/>
                  </a:cubicBezTo>
                  <a:cubicBezTo>
                    <a:pt x="402522" y="10636"/>
                    <a:pt x="337943" y="31782"/>
                    <a:pt x="279459" y="64453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7" name="CustomShape 38"/>
            <p:cNvSpPr/>
            <p:nvPr/>
          </p:nvSpPr>
          <p:spPr>
            <a:xfrm rot="16200000">
              <a:off x="272520" y="3403080"/>
              <a:ext cx="846000" cy="774360"/>
            </a:xfrm>
            <a:custGeom>
              <a:avLst/>
              <a:gdLst/>
              <a:ahLst/>
              <a:cxnLst/>
              <a:rect l="l" t="t" r="r" b="b"/>
              <a:pathLst>
                <a:path w="846327" h="774726">
                  <a:moveTo>
                    <a:pt x="223506" y="47187"/>
                  </a:moveTo>
                  <a:cubicBezTo>
                    <a:pt x="131304" y="97288"/>
                    <a:pt x="65391" y="184537"/>
                    <a:pt x="29100" y="283216"/>
                  </a:cubicBezTo>
                  <a:cubicBezTo>
                    <a:pt x="-7380" y="382467"/>
                    <a:pt x="-11952" y="491909"/>
                    <a:pt x="29100" y="589064"/>
                  </a:cubicBezTo>
                  <a:cubicBezTo>
                    <a:pt x="54913" y="650214"/>
                    <a:pt x="97585" y="703078"/>
                    <a:pt x="155402" y="735368"/>
                  </a:cubicBezTo>
                  <a:cubicBezTo>
                    <a:pt x="229697" y="776802"/>
                    <a:pt x="317898" y="779659"/>
                    <a:pt x="402957" y="770325"/>
                  </a:cubicBezTo>
                  <a:cubicBezTo>
                    <a:pt x="485538" y="761181"/>
                    <a:pt x="566120" y="738987"/>
                    <a:pt x="638891" y="698887"/>
                  </a:cubicBezTo>
                  <a:cubicBezTo>
                    <a:pt x="714900" y="656977"/>
                    <a:pt x="781956" y="597827"/>
                    <a:pt x="818342" y="519341"/>
                  </a:cubicBezTo>
                  <a:cubicBezTo>
                    <a:pt x="841964" y="468477"/>
                    <a:pt x="849870" y="412280"/>
                    <a:pt x="844917" y="356463"/>
                  </a:cubicBezTo>
                  <a:cubicBezTo>
                    <a:pt x="834630" y="240449"/>
                    <a:pt x="771955" y="135293"/>
                    <a:pt x="675467" y="70523"/>
                  </a:cubicBezTo>
                  <a:cubicBezTo>
                    <a:pt x="578788" y="5658"/>
                    <a:pt x="458392" y="-11868"/>
                    <a:pt x="343140" y="7372"/>
                  </a:cubicBezTo>
                  <a:cubicBezTo>
                    <a:pt x="301325" y="14325"/>
                    <a:pt x="260748" y="26994"/>
                    <a:pt x="223506" y="47187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8" name="CustomShape 39"/>
            <p:cNvSpPr/>
            <p:nvPr/>
          </p:nvSpPr>
          <p:spPr>
            <a:xfrm rot="16200000">
              <a:off x="435240" y="3594240"/>
              <a:ext cx="477360" cy="447120"/>
            </a:xfrm>
            <a:custGeom>
              <a:avLst/>
              <a:gdLst/>
              <a:ahLst/>
              <a:cxnLst/>
              <a:rect l="l" t="t" r="r" b="b"/>
              <a:pathLst>
                <a:path w="477596" h="447528">
                  <a:moveTo>
                    <a:pt x="88185" y="75022"/>
                  </a:moveTo>
                  <a:cubicBezTo>
                    <a:pt x="37798" y="116361"/>
                    <a:pt x="-2016" y="171796"/>
                    <a:pt x="79" y="236280"/>
                  </a:cubicBezTo>
                  <a:cubicBezTo>
                    <a:pt x="1794" y="288763"/>
                    <a:pt x="30178" y="336103"/>
                    <a:pt x="69897" y="370964"/>
                  </a:cubicBezTo>
                  <a:cubicBezTo>
                    <a:pt x="99806" y="397253"/>
                    <a:pt x="135429" y="415636"/>
                    <a:pt x="172958" y="429162"/>
                  </a:cubicBezTo>
                  <a:cubicBezTo>
                    <a:pt x="217249" y="445068"/>
                    <a:pt x="264588" y="454784"/>
                    <a:pt x="309165" y="440782"/>
                  </a:cubicBezTo>
                  <a:cubicBezTo>
                    <a:pt x="366696" y="422780"/>
                    <a:pt x="403272" y="370297"/>
                    <a:pt x="432990" y="316957"/>
                  </a:cubicBezTo>
                  <a:cubicBezTo>
                    <a:pt x="459375" y="269618"/>
                    <a:pt x="481568" y="218469"/>
                    <a:pt x="476996" y="164843"/>
                  </a:cubicBezTo>
                  <a:cubicBezTo>
                    <a:pt x="472043" y="106169"/>
                    <a:pt x="435276" y="55972"/>
                    <a:pt x="383937" y="26826"/>
                  </a:cubicBezTo>
                  <a:cubicBezTo>
                    <a:pt x="289734" y="-26705"/>
                    <a:pt x="173244" y="5299"/>
                    <a:pt x="88185" y="75022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9" name="CustomShape 40"/>
            <p:cNvSpPr/>
            <p:nvPr/>
          </p:nvSpPr>
          <p:spPr>
            <a:xfrm rot="16200000">
              <a:off x="-785880" y="822240"/>
              <a:ext cx="2861640" cy="1270800"/>
            </a:xfrm>
            <a:custGeom>
              <a:avLst/>
              <a:gdLst/>
              <a:ahLst/>
              <a:cxnLst/>
              <a:rect l="l" t="t" r="r" b="b"/>
              <a:pathLst>
                <a:path w="2861881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7" y="509492"/>
                    <a:pt x="953167" y="609695"/>
                    <a:pt x="1110615" y="690848"/>
                  </a:cubicBezTo>
                  <a:cubicBezTo>
                    <a:pt x="1208723" y="741426"/>
                    <a:pt x="1310449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7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2" y="57492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0" name="CustomShape 41"/>
            <p:cNvSpPr/>
            <p:nvPr/>
          </p:nvSpPr>
          <p:spPr>
            <a:xfrm rot="16200000">
              <a:off x="-848880" y="901080"/>
              <a:ext cx="2635920" cy="918720"/>
            </a:xfrm>
            <a:custGeom>
              <a:avLst/>
              <a:gdLst/>
              <a:ahLst/>
              <a:cxnLst/>
              <a:rect l="l" t="t" r="r" b="b"/>
              <a:pathLst>
                <a:path w="2636234" h="919096">
                  <a:moveTo>
                    <a:pt x="0" y="0"/>
                  </a:moveTo>
                  <a:cubicBezTo>
                    <a:pt x="0" y="0"/>
                    <a:pt x="243745" y="162020"/>
                    <a:pt x="417862" y="274415"/>
                  </a:cubicBezTo>
                  <a:cubicBezTo>
                    <a:pt x="601409" y="392906"/>
                    <a:pt x="781145" y="518732"/>
                    <a:pt x="980218" y="607981"/>
                  </a:cubicBezTo>
                  <a:cubicBezTo>
                    <a:pt x="1140333" y="679799"/>
                    <a:pt x="1310545" y="726091"/>
                    <a:pt x="1473137" y="792290"/>
                  </a:cubicBezTo>
                  <a:cubicBezTo>
                    <a:pt x="1589532" y="839724"/>
                    <a:pt x="1702975" y="897922"/>
                    <a:pt x="1827276" y="914400"/>
                  </a:cubicBezTo>
                  <a:cubicBezTo>
                    <a:pt x="1930813" y="928116"/>
                    <a:pt x="2039208" y="913543"/>
                    <a:pt x="2119218" y="847344"/>
                  </a:cubicBezTo>
                  <a:cubicBezTo>
                    <a:pt x="2192084" y="786956"/>
                    <a:pt x="2228184" y="696087"/>
                    <a:pt x="2269998" y="610362"/>
                  </a:cubicBezTo>
                  <a:cubicBezTo>
                    <a:pt x="2312003" y="524161"/>
                    <a:pt x="2362867" y="442722"/>
                    <a:pt x="2413540" y="361379"/>
                  </a:cubicBezTo>
                  <a:cubicBezTo>
                    <a:pt x="2485835" y="245459"/>
                    <a:pt x="2514886" y="126873"/>
                    <a:pt x="2636235" y="6696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1" name="CustomShape 42"/>
            <p:cNvSpPr/>
            <p:nvPr/>
          </p:nvSpPr>
          <p:spPr>
            <a:xfrm rot="16200000">
              <a:off x="-823680" y="1056960"/>
              <a:ext cx="2292120" cy="625320"/>
            </a:xfrm>
            <a:custGeom>
              <a:avLst/>
              <a:gdLst/>
              <a:ahLst/>
              <a:cxnLst/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2" y="606171"/>
                  </a:cubicBezTo>
                  <a:cubicBezTo>
                    <a:pt x="1391602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1" y="109347"/>
                    <a:pt x="2292382" y="0"/>
                    <a:pt x="22923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2" name="CustomShape 43"/>
            <p:cNvSpPr/>
            <p:nvPr/>
          </p:nvSpPr>
          <p:spPr>
            <a:xfrm rot="16200000">
              <a:off x="-712440" y="1179360"/>
              <a:ext cx="1865520" cy="421200"/>
            </a:xfrm>
            <a:custGeom>
              <a:avLst/>
              <a:gdLst/>
              <a:ahLst/>
              <a:cxnLst/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5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4" y="246412"/>
                    <a:pt x="283178" y="186881"/>
                  </a:cubicBezTo>
                  <a:cubicBezTo>
                    <a:pt x="176117" y="122777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3" name="CustomShape 44"/>
            <p:cNvSpPr/>
            <p:nvPr/>
          </p:nvSpPr>
          <p:spPr>
            <a:xfrm rot="16200000">
              <a:off x="-525960" y="1243080"/>
              <a:ext cx="1357920" cy="286560"/>
            </a:xfrm>
            <a:custGeom>
              <a:avLst/>
              <a:gdLst/>
              <a:ahLst/>
              <a:cxnLst/>
              <a:rect l="l" t="t" r="r" b="b"/>
              <a:pathLst>
                <a:path w="1358265" h="286935">
                  <a:moveTo>
                    <a:pt x="0" y="11621"/>
                  </a:moveTo>
                  <a:cubicBezTo>
                    <a:pt x="0" y="11621"/>
                    <a:pt x="89249" y="104299"/>
                    <a:pt x="200978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3" y="293180"/>
                    <a:pt x="780955" y="284417"/>
                  </a:cubicBezTo>
                  <a:cubicBezTo>
                    <a:pt x="866585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4" name="CustomShape 45"/>
            <p:cNvSpPr/>
            <p:nvPr/>
          </p:nvSpPr>
          <p:spPr>
            <a:xfrm rot="16200000">
              <a:off x="-352080" y="1350360"/>
              <a:ext cx="890640" cy="167040"/>
            </a:xfrm>
            <a:custGeom>
              <a:avLst/>
              <a:gdLst/>
              <a:ahLst/>
              <a:cxnLst/>
              <a:rect l="l" t="t" r="r" b="b"/>
              <a:pathLst>
                <a:path w="890968" h="167300">
                  <a:moveTo>
                    <a:pt x="890968" y="0"/>
                  </a:moveTo>
                  <a:cubicBezTo>
                    <a:pt x="890968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5" name="CustomShape 46"/>
            <p:cNvSpPr/>
            <p:nvPr/>
          </p:nvSpPr>
          <p:spPr>
            <a:xfrm rot="16200000">
              <a:off x="1886040" y="-678600"/>
              <a:ext cx="1677240" cy="3075840"/>
            </a:xfrm>
            <a:custGeom>
              <a:avLst/>
              <a:gdLst/>
              <a:ahLst/>
              <a:cxnLst/>
              <a:rect l="l" t="t" r="r" b="b"/>
              <a:pathLst>
                <a:path w="1677721" h="3076193">
                  <a:moveTo>
                    <a:pt x="1665434" y="3076194"/>
                  </a:moveTo>
                  <a:cubicBezTo>
                    <a:pt x="1494651" y="3069431"/>
                    <a:pt x="1239571" y="3053620"/>
                    <a:pt x="1068693" y="3054382"/>
                  </a:cubicBezTo>
                  <a:cubicBezTo>
                    <a:pt x="996779" y="3054668"/>
                    <a:pt x="924866" y="3056573"/>
                    <a:pt x="852952" y="3054382"/>
                  </a:cubicBezTo>
                  <a:cubicBezTo>
                    <a:pt x="739890" y="3050953"/>
                    <a:pt x="626638" y="3038380"/>
                    <a:pt x="519481" y="3002471"/>
                  </a:cubicBezTo>
                  <a:cubicBezTo>
                    <a:pt x="477667" y="2988469"/>
                    <a:pt x="437567" y="2969990"/>
                    <a:pt x="400610" y="2945892"/>
                  </a:cubicBezTo>
                  <a:cubicBezTo>
                    <a:pt x="309836" y="2886837"/>
                    <a:pt x="242876" y="2798731"/>
                    <a:pt x="184868" y="2706910"/>
                  </a:cubicBezTo>
                  <a:cubicBezTo>
                    <a:pt x="134005" y="2626519"/>
                    <a:pt x="91618" y="2541175"/>
                    <a:pt x="59138" y="2451830"/>
                  </a:cubicBezTo>
                  <a:cubicBezTo>
                    <a:pt x="21324" y="2347913"/>
                    <a:pt x="-2870" y="2238947"/>
                    <a:pt x="274" y="2128552"/>
                  </a:cubicBezTo>
                  <a:cubicBezTo>
                    <a:pt x="4941" y="1962531"/>
                    <a:pt x="71044" y="1804797"/>
                    <a:pt x="172200" y="1672590"/>
                  </a:cubicBezTo>
                  <a:cubicBezTo>
                    <a:pt x="245638" y="1576578"/>
                    <a:pt x="336220" y="1493615"/>
                    <a:pt x="446806" y="1445133"/>
                  </a:cubicBezTo>
                  <a:cubicBezTo>
                    <a:pt x="507099" y="1418749"/>
                    <a:pt x="571012" y="1401890"/>
                    <a:pt x="633686" y="1381601"/>
                  </a:cubicBezTo>
                  <a:cubicBezTo>
                    <a:pt x="711696" y="1356455"/>
                    <a:pt x="789992" y="1324356"/>
                    <a:pt x="840188" y="1260348"/>
                  </a:cubicBezTo>
                  <a:cubicBezTo>
                    <a:pt x="874478" y="1216724"/>
                    <a:pt x="891528" y="1162812"/>
                    <a:pt x="904768" y="1108615"/>
                  </a:cubicBezTo>
                  <a:cubicBezTo>
                    <a:pt x="917055" y="1058323"/>
                    <a:pt x="927152" y="1007174"/>
                    <a:pt x="926294" y="955453"/>
                  </a:cubicBezTo>
                  <a:cubicBezTo>
                    <a:pt x="925246" y="891159"/>
                    <a:pt x="907720" y="827913"/>
                    <a:pt x="912959" y="763905"/>
                  </a:cubicBezTo>
                  <a:cubicBezTo>
                    <a:pt x="916198" y="724090"/>
                    <a:pt x="928961" y="685610"/>
                    <a:pt x="949535" y="651320"/>
                  </a:cubicBezTo>
                  <a:cubicBezTo>
                    <a:pt x="983825" y="594170"/>
                    <a:pt x="1037737" y="552640"/>
                    <a:pt x="1089934" y="510826"/>
                  </a:cubicBezTo>
                  <a:cubicBezTo>
                    <a:pt x="1168039" y="448247"/>
                    <a:pt x="1245477" y="384619"/>
                    <a:pt x="1324535" y="323278"/>
                  </a:cubicBezTo>
                  <a:cubicBezTo>
                    <a:pt x="1423785" y="246221"/>
                    <a:pt x="1594854" y="94202"/>
                    <a:pt x="167772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6" name="CustomShape 47"/>
            <p:cNvSpPr/>
            <p:nvPr/>
          </p:nvSpPr>
          <p:spPr>
            <a:xfrm rot="16200000">
              <a:off x="2065680" y="-514080"/>
              <a:ext cx="1468440" cy="2606760"/>
            </a:xfrm>
            <a:custGeom>
              <a:avLst/>
              <a:gdLst/>
              <a:ahLst/>
              <a:cxnLst/>
              <a:rect l="l" t="t" r="r" b="b"/>
              <a:pathLst>
                <a:path w="1468691" h="2607257">
                  <a:moveTo>
                    <a:pt x="1450689" y="2568321"/>
                  </a:moveTo>
                  <a:cubicBezTo>
                    <a:pt x="1398682" y="2574989"/>
                    <a:pt x="1262570" y="2587752"/>
                    <a:pt x="1210183" y="2590609"/>
                  </a:cubicBezTo>
                  <a:cubicBezTo>
                    <a:pt x="1108646" y="2596134"/>
                    <a:pt x="1007205" y="2604707"/>
                    <a:pt x="905573" y="2606802"/>
                  </a:cubicBezTo>
                  <a:cubicBezTo>
                    <a:pt x="789464" y="2609088"/>
                    <a:pt x="673354" y="2602802"/>
                    <a:pt x="558292" y="2587181"/>
                  </a:cubicBezTo>
                  <a:cubicBezTo>
                    <a:pt x="527526" y="2582990"/>
                    <a:pt x="497046" y="2577274"/>
                    <a:pt x="467138" y="2568702"/>
                  </a:cubicBezTo>
                  <a:cubicBezTo>
                    <a:pt x="367220" y="2540222"/>
                    <a:pt x="277876" y="2482501"/>
                    <a:pt x="206343" y="2407063"/>
                  </a:cubicBezTo>
                  <a:cubicBezTo>
                    <a:pt x="152527" y="2350294"/>
                    <a:pt x="111379" y="2283047"/>
                    <a:pt x="78613" y="2211896"/>
                  </a:cubicBezTo>
                  <a:cubicBezTo>
                    <a:pt x="38513" y="2124742"/>
                    <a:pt x="9938" y="2032159"/>
                    <a:pt x="2032" y="1936623"/>
                  </a:cubicBezTo>
                  <a:cubicBezTo>
                    <a:pt x="-3207" y="1873567"/>
                    <a:pt x="1174" y="1809845"/>
                    <a:pt x="21177" y="1749933"/>
                  </a:cubicBezTo>
                  <a:cubicBezTo>
                    <a:pt x="40608" y="1691449"/>
                    <a:pt x="73469" y="1638109"/>
                    <a:pt x="116903" y="1594295"/>
                  </a:cubicBezTo>
                  <a:cubicBezTo>
                    <a:pt x="152241" y="1558576"/>
                    <a:pt x="194151" y="1530001"/>
                    <a:pt x="241300" y="1512951"/>
                  </a:cubicBezTo>
                  <a:cubicBezTo>
                    <a:pt x="315881" y="1485900"/>
                    <a:pt x="397224" y="1487519"/>
                    <a:pt x="475805" y="1500949"/>
                  </a:cubicBezTo>
                  <a:cubicBezTo>
                    <a:pt x="539337" y="1511808"/>
                    <a:pt x="601440" y="1529810"/>
                    <a:pt x="664781" y="1541621"/>
                  </a:cubicBezTo>
                  <a:cubicBezTo>
                    <a:pt x="710977" y="1550194"/>
                    <a:pt x="758412" y="1554194"/>
                    <a:pt x="803560" y="1541621"/>
                  </a:cubicBezTo>
                  <a:cubicBezTo>
                    <a:pt x="862711" y="1525143"/>
                    <a:pt x="909288" y="1481233"/>
                    <a:pt x="942340" y="1429131"/>
                  </a:cubicBezTo>
                  <a:cubicBezTo>
                    <a:pt x="992156" y="1350455"/>
                    <a:pt x="1006919" y="1256157"/>
                    <a:pt x="1018921" y="1163383"/>
                  </a:cubicBezTo>
                  <a:cubicBezTo>
                    <a:pt x="1034065" y="1046131"/>
                    <a:pt x="1043972" y="928306"/>
                    <a:pt x="1061974" y="811530"/>
                  </a:cubicBezTo>
                  <a:cubicBezTo>
                    <a:pt x="1074356" y="731425"/>
                    <a:pt x="1091120" y="652081"/>
                    <a:pt x="1114647" y="574548"/>
                  </a:cubicBezTo>
                  <a:cubicBezTo>
                    <a:pt x="1145413" y="472916"/>
                    <a:pt x="1187990" y="375094"/>
                    <a:pt x="1243806" y="284893"/>
                  </a:cubicBezTo>
                  <a:cubicBezTo>
                    <a:pt x="1307623" y="181832"/>
                    <a:pt x="1388396" y="90868"/>
                    <a:pt x="146869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7" name="CustomShape 48"/>
            <p:cNvSpPr/>
            <p:nvPr/>
          </p:nvSpPr>
          <p:spPr>
            <a:xfrm rot="16200000">
              <a:off x="2247840" y="-429480"/>
              <a:ext cx="1174680" cy="2095200"/>
            </a:xfrm>
            <a:custGeom>
              <a:avLst/>
              <a:gdLst/>
              <a:ahLst/>
              <a:cxnLst/>
              <a:rect l="l" t="t" r="r" b="b"/>
              <a:pathLst>
                <a:path w="1175182" h="2095685">
                  <a:moveTo>
                    <a:pt x="1175183" y="1950434"/>
                  </a:moveTo>
                  <a:cubicBezTo>
                    <a:pt x="1097554" y="1973485"/>
                    <a:pt x="775799" y="2063115"/>
                    <a:pt x="696075" y="2077307"/>
                  </a:cubicBezTo>
                  <a:cubicBezTo>
                    <a:pt x="581489" y="2097786"/>
                    <a:pt x="465094" y="2100167"/>
                    <a:pt x="349175" y="2089309"/>
                  </a:cubicBezTo>
                  <a:cubicBezTo>
                    <a:pt x="247638" y="2079784"/>
                    <a:pt x="142292" y="2061401"/>
                    <a:pt x="73997" y="1987582"/>
                  </a:cubicBezTo>
                  <a:cubicBezTo>
                    <a:pt x="31420" y="1941481"/>
                    <a:pt x="9513" y="1880616"/>
                    <a:pt x="2179" y="1818037"/>
                  </a:cubicBezTo>
                  <a:cubicBezTo>
                    <a:pt x="-2774" y="1775746"/>
                    <a:pt x="-12" y="1732693"/>
                    <a:pt x="18086" y="1694402"/>
                  </a:cubicBezTo>
                  <a:cubicBezTo>
                    <a:pt x="44755" y="1638110"/>
                    <a:pt x="99810" y="1600295"/>
                    <a:pt x="161627" y="1594676"/>
                  </a:cubicBezTo>
                  <a:cubicBezTo>
                    <a:pt x="240304" y="1587532"/>
                    <a:pt x="310312" y="1635633"/>
                    <a:pt x="384893" y="1664494"/>
                  </a:cubicBezTo>
                  <a:cubicBezTo>
                    <a:pt x="468904" y="1696974"/>
                    <a:pt x="561392" y="1708594"/>
                    <a:pt x="648069" y="1684401"/>
                  </a:cubicBezTo>
                  <a:cubicBezTo>
                    <a:pt x="723602" y="1663351"/>
                    <a:pt x="788563" y="1616488"/>
                    <a:pt x="831520" y="1550765"/>
                  </a:cubicBezTo>
                  <a:cubicBezTo>
                    <a:pt x="877050" y="1480947"/>
                    <a:pt x="893052" y="1397508"/>
                    <a:pt x="909245" y="1315402"/>
                  </a:cubicBezTo>
                  <a:cubicBezTo>
                    <a:pt x="938010" y="1170051"/>
                    <a:pt x="963156" y="1024128"/>
                    <a:pt x="975062" y="876586"/>
                  </a:cubicBezTo>
                  <a:cubicBezTo>
                    <a:pt x="982682" y="781717"/>
                    <a:pt x="981539" y="686276"/>
                    <a:pt x="989064" y="591312"/>
                  </a:cubicBezTo>
                  <a:cubicBezTo>
                    <a:pt x="998970" y="465296"/>
                    <a:pt x="981730" y="160211"/>
                    <a:pt x="11585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58" name="Group 49"/>
          <p:cNvGrpSpPr/>
          <p:nvPr/>
        </p:nvGrpSpPr>
        <p:grpSpPr>
          <a:xfrm>
            <a:off x="7980480" y="3276720"/>
            <a:ext cx="4211280" cy="3580920"/>
            <a:chOff x="7980480" y="3276720"/>
            <a:chExt cx="4211280" cy="3580920"/>
          </a:xfrm>
        </p:grpSpPr>
        <p:grpSp>
          <p:nvGrpSpPr>
            <p:cNvPr id="559" name="Group 50"/>
            <p:cNvGrpSpPr/>
            <p:nvPr/>
          </p:nvGrpSpPr>
          <p:grpSpPr>
            <a:xfrm>
              <a:off x="8662680" y="3276720"/>
              <a:ext cx="3529080" cy="3580920"/>
              <a:chOff x="8662680" y="3276720"/>
              <a:chExt cx="3529080" cy="3580920"/>
            </a:xfrm>
          </p:grpSpPr>
          <p:sp>
            <p:nvSpPr>
              <p:cNvPr id="560" name="CustomShape 51"/>
              <p:cNvSpPr/>
              <p:nvPr/>
            </p:nvSpPr>
            <p:spPr>
              <a:xfrm>
                <a:off x="8662680" y="3276720"/>
                <a:ext cx="3515760" cy="3565080"/>
              </a:xfrm>
              <a:custGeom>
                <a:avLst/>
                <a:gdLst/>
                <a:ahLst/>
                <a:cxnLst/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1" name="CustomShape 52"/>
              <p:cNvSpPr/>
              <p:nvPr/>
            </p:nvSpPr>
            <p:spPr>
              <a:xfrm>
                <a:off x="8913240" y="4186080"/>
                <a:ext cx="3265200" cy="2667600"/>
              </a:xfrm>
              <a:custGeom>
                <a:avLst/>
                <a:gdLst/>
                <a:ahLst/>
                <a:cxnLst/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2" name="CustomShape 53"/>
              <p:cNvSpPr/>
              <p:nvPr/>
            </p:nvSpPr>
            <p:spPr>
              <a:xfrm>
                <a:off x="11937240" y="6677640"/>
                <a:ext cx="254520" cy="177480"/>
              </a:xfrm>
              <a:custGeom>
                <a:avLst/>
                <a:gdLst/>
                <a:ahLst/>
                <a:cxnLst/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3" name="CustomShape 54"/>
              <p:cNvSpPr/>
              <p:nvPr/>
            </p:nvSpPr>
            <p:spPr>
              <a:xfrm>
                <a:off x="11583360" y="6516720"/>
                <a:ext cx="583920" cy="340200"/>
              </a:xfrm>
              <a:custGeom>
                <a:avLst/>
                <a:gdLst/>
                <a:ahLst/>
                <a:cxnLst/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4" name="CustomShape 55"/>
              <p:cNvSpPr/>
              <p:nvPr/>
            </p:nvSpPr>
            <p:spPr>
              <a:xfrm>
                <a:off x="9588600" y="5460480"/>
                <a:ext cx="2589840" cy="1380240"/>
              </a:xfrm>
              <a:custGeom>
                <a:avLst/>
                <a:gdLst/>
                <a:ahLst/>
                <a:cxnLst/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5" name="CustomShape 56"/>
              <p:cNvSpPr/>
              <p:nvPr/>
            </p:nvSpPr>
            <p:spPr>
              <a:xfrm>
                <a:off x="9369360" y="5113080"/>
                <a:ext cx="2822040" cy="1744560"/>
              </a:xfrm>
              <a:custGeom>
                <a:avLst/>
                <a:gdLst/>
                <a:ahLst/>
                <a:cxnLst/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6" name="CustomShape 57"/>
              <p:cNvSpPr/>
              <p:nvPr/>
            </p:nvSpPr>
            <p:spPr>
              <a:xfrm>
                <a:off x="9188280" y="4664160"/>
                <a:ext cx="2990160" cy="2190960"/>
              </a:xfrm>
              <a:custGeom>
                <a:avLst/>
                <a:gdLst/>
                <a:ahLst/>
                <a:cxnLst/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567" name="CustomShape 58"/>
            <p:cNvSpPr/>
            <p:nvPr/>
          </p:nvSpPr>
          <p:spPr>
            <a:xfrm>
              <a:off x="7980480" y="5197320"/>
              <a:ext cx="4211280" cy="1660320"/>
            </a:xfrm>
            <a:custGeom>
              <a:avLst/>
              <a:gdLst/>
              <a:ahLst/>
              <a:cxnLst/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568" name="TextShape 59"/>
          <p:cNvSpPr txBox="1"/>
          <p:nvPr/>
        </p:nvSpPr>
        <p:spPr>
          <a:xfrm>
            <a:off x="0" y="5040720"/>
            <a:ext cx="7530480" cy="19839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 b="0" strike="noStrike" spc="-1">
                <a:solidFill>
                  <a:srgbClr val="000000"/>
                </a:solidFill>
                <a:latin typeface="Times New Roman"/>
              </a:rPr>
              <a:t>А это мой отец, Бердыгулов Нуржан Кожегар</a:t>
            </a:r>
            <a:r>
              <a:rPr lang="ru-RU" sz="2100" b="0" strike="noStrike" spc="-1">
                <a:solidFill>
                  <a:srgbClr val="000000"/>
                </a:solidFill>
                <a:latin typeface="Times New Roman"/>
              </a:rPr>
              <a:t>а</a:t>
            </a:r>
            <a:r>
              <a:rPr lang="en-US" sz="2100" b="0" strike="noStrike" spc="-1">
                <a:solidFill>
                  <a:srgbClr val="000000"/>
                </a:solidFill>
                <a:latin typeface="Times New Roman"/>
              </a:rPr>
              <a:t>евич. Он продолжает вести наследие своего отца, занимаясь разведением породистых лошадей.</a:t>
            </a:r>
            <a:br/>
            <a:endParaRPr lang="ru-RU" sz="2100" b="0" strike="noStrike" spc="-1">
              <a:solidFill>
                <a:srgbClr val="333333"/>
              </a:solidFill>
              <a:latin typeface="Times New Roman"/>
            </a:endParaRPr>
          </a:p>
        </p:txBody>
      </p:sp>
      <p:grpSp>
        <p:nvGrpSpPr>
          <p:cNvPr id="569" name="Group 60"/>
          <p:cNvGrpSpPr/>
          <p:nvPr/>
        </p:nvGrpSpPr>
        <p:grpSpPr>
          <a:xfrm>
            <a:off x="3928680" y="4031280"/>
            <a:ext cx="119160" cy="118800"/>
            <a:chOff x="3928680" y="4031280"/>
            <a:chExt cx="119160" cy="118800"/>
          </a:xfrm>
        </p:grpSpPr>
        <p:sp>
          <p:nvSpPr>
            <p:cNvPr id="570" name="Line 61"/>
            <p:cNvSpPr/>
            <p:nvPr/>
          </p:nvSpPr>
          <p:spPr>
            <a:xfrm>
              <a:off x="3988080" y="4031280"/>
              <a:ext cx="0" cy="11880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/>
          </p:style>
        </p:sp>
        <p:sp>
          <p:nvSpPr>
            <p:cNvPr id="571" name="Line 62"/>
            <p:cNvSpPr/>
            <p:nvPr/>
          </p:nvSpPr>
          <p:spPr>
            <a:xfrm>
              <a:off x="3928680" y="4090680"/>
              <a:ext cx="119160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/>
          </p:style>
        </p:sp>
      </p:grp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3" name="CustomShape 2"/>
          <p:cNvSpPr/>
          <p:nvPr/>
        </p:nvSpPr>
        <p:spPr>
          <a:xfrm rot="10800000">
            <a:off x="693000" y="-2880"/>
            <a:ext cx="1325880" cy="597240"/>
          </a:xfrm>
          <a:custGeom>
            <a:avLst/>
            <a:gdLst/>
            <a:ahLst/>
            <a:cxnLst/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lang="en-US" sz="1800" b="0" strike="noStrike" spc="-1">
                <a:solidFill>
                  <a:srgbClr val="595959"/>
                </a:solidFill>
                <a:latin typeface="AvenirNext LT Pro Medium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74" name="CustomShape 3"/>
          <p:cNvSpPr/>
          <p:nvPr/>
        </p:nvSpPr>
        <p:spPr>
          <a:xfrm>
            <a:off x="10439280" y="6172200"/>
            <a:ext cx="1481760" cy="678960"/>
          </a:xfrm>
          <a:custGeom>
            <a:avLst/>
            <a:gdLst/>
            <a:ahLst/>
            <a:cxnLst/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lang="en-US" sz="1800" b="0" strike="noStrike" spc="-1">
                <a:solidFill>
                  <a:srgbClr val="595959"/>
                </a:solidFill>
                <a:latin typeface="AvenirNext LT Pro Medium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75" name="CustomShape 4"/>
          <p:cNvSpPr/>
          <p:nvPr/>
        </p:nvSpPr>
        <p:spPr>
          <a:xfrm>
            <a:off x="7977240" y="5197320"/>
            <a:ext cx="4211280" cy="1660320"/>
          </a:xfrm>
          <a:custGeom>
            <a:avLst/>
            <a:gdLst/>
            <a:ahLst/>
            <a:cxnLst/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576" name="Group 5"/>
          <p:cNvGrpSpPr/>
          <p:nvPr/>
        </p:nvGrpSpPr>
        <p:grpSpPr>
          <a:xfrm>
            <a:off x="10800" y="15120"/>
            <a:ext cx="2198520" cy="3330720"/>
            <a:chOff x="10800" y="15120"/>
            <a:chExt cx="2198520" cy="3330720"/>
          </a:xfrm>
        </p:grpSpPr>
        <p:sp>
          <p:nvSpPr>
            <p:cNvPr id="577" name="CustomShape 6"/>
            <p:cNvSpPr/>
            <p:nvPr/>
          </p:nvSpPr>
          <p:spPr>
            <a:xfrm>
              <a:off x="19440" y="15120"/>
              <a:ext cx="2189880" cy="3330720"/>
            </a:xfrm>
            <a:custGeom>
              <a:avLst/>
              <a:gdLst/>
              <a:ahLst/>
              <a:cxnLst/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8" name="CustomShape 7"/>
            <p:cNvSpPr/>
            <p:nvPr/>
          </p:nvSpPr>
          <p:spPr>
            <a:xfrm>
              <a:off x="10800" y="15120"/>
              <a:ext cx="1978200" cy="3074760"/>
            </a:xfrm>
            <a:custGeom>
              <a:avLst/>
              <a:gdLst/>
              <a:ahLst/>
              <a:cxnLst/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9" name="CustomShape 8"/>
            <p:cNvSpPr/>
            <p:nvPr/>
          </p:nvSpPr>
          <p:spPr>
            <a:xfrm>
              <a:off x="25200" y="15120"/>
              <a:ext cx="1565640" cy="2737080"/>
            </a:xfrm>
            <a:custGeom>
              <a:avLst/>
              <a:gdLst/>
              <a:ahLst/>
              <a:cxnLst/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0" name="CustomShape 9"/>
            <p:cNvSpPr/>
            <p:nvPr/>
          </p:nvSpPr>
          <p:spPr>
            <a:xfrm>
              <a:off x="10800" y="15120"/>
              <a:ext cx="1368000" cy="2644560"/>
            </a:xfrm>
            <a:custGeom>
              <a:avLst/>
              <a:gdLst/>
              <a:ahLst/>
              <a:cxnLst/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1" name="CustomShape 10"/>
            <p:cNvSpPr/>
            <p:nvPr/>
          </p:nvSpPr>
          <p:spPr>
            <a:xfrm>
              <a:off x="18720" y="543960"/>
              <a:ext cx="493920" cy="1905120"/>
            </a:xfrm>
            <a:custGeom>
              <a:avLst/>
              <a:gdLst/>
              <a:ahLst/>
              <a:cxnLst/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2" name="CustomShape 11"/>
            <p:cNvSpPr/>
            <p:nvPr/>
          </p:nvSpPr>
          <p:spPr>
            <a:xfrm>
              <a:off x="10800" y="672120"/>
              <a:ext cx="396720" cy="1689840"/>
            </a:xfrm>
            <a:custGeom>
              <a:avLst/>
              <a:gdLst/>
              <a:ahLst/>
              <a:cxnLst/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3" name="CustomShape 12"/>
            <p:cNvSpPr/>
            <p:nvPr/>
          </p:nvSpPr>
          <p:spPr>
            <a:xfrm>
              <a:off x="23040" y="881280"/>
              <a:ext cx="258480" cy="1336320"/>
            </a:xfrm>
            <a:custGeom>
              <a:avLst/>
              <a:gdLst/>
              <a:ahLst/>
              <a:cxnLst/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84" name="Group 13"/>
          <p:cNvGrpSpPr/>
          <p:nvPr/>
        </p:nvGrpSpPr>
        <p:grpSpPr>
          <a:xfrm>
            <a:off x="8610480" y="3276720"/>
            <a:ext cx="3529080" cy="3580920"/>
            <a:chOff x="8610480" y="3276720"/>
            <a:chExt cx="3529080" cy="3580920"/>
          </a:xfrm>
        </p:grpSpPr>
        <p:sp>
          <p:nvSpPr>
            <p:cNvPr id="585" name="CustomShape 14"/>
            <p:cNvSpPr/>
            <p:nvPr/>
          </p:nvSpPr>
          <p:spPr>
            <a:xfrm>
              <a:off x="8610480" y="3276720"/>
              <a:ext cx="3515760" cy="3565080"/>
            </a:xfrm>
            <a:custGeom>
              <a:avLst/>
              <a:gdLst/>
              <a:ahLst/>
              <a:cxnLst/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6" name="CustomShape 15"/>
            <p:cNvSpPr/>
            <p:nvPr/>
          </p:nvSpPr>
          <p:spPr>
            <a:xfrm>
              <a:off x="8861040" y="4186080"/>
              <a:ext cx="3265200" cy="2667600"/>
            </a:xfrm>
            <a:custGeom>
              <a:avLst/>
              <a:gdLst/>
              <a:ahLst/>
              <a:cxnLst/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7" name="CustomShape 16"/>
            <p:cNvSpPr/>
            <p:nvPr/>
          </p:nvSpPr>
          <p:spPr>
            <a:xfrm>
              <a:off x="11885040" y="6677640"/>
              <a:ext cx="254520" cy="177480"/>
            </a:xfrm>
            <a:custGeom>
              <a:avLst/>
              <a:gdLst/>
              <a:ahLst/>
              <a:cxnLst/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8" name="CustomShape 17"/>
            <p:cNvSpPr/>
            <p:nvPr/>
          </p:nvSpPr>
          <p:spPr>
            <a:xfrm>
              <a:off x="11531160" y="6516720"/>
              <a:ext cx="583920" cy="340200"/>
            </a:xfrm>
            <a:custGeom>
              <a:avLst/>
              <a:gdLst/>
              <a:ahLst/>
              <a:cxnLst/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9" name="CustomShape 18"/>
            <p:cNvSpPr/>
            <p:nvPr/>
          </p:nvSpPr>
          <p:spPr>
            <a:xfrm>
              <a:off x="9536400" y="5460480"/>
              <a:ext cx="2589840" cy="1380240"/>
            </a:xfrm>
            <a:custGeom>
              <a:avLst/>
              <a:gdLst/>
              <a:ahLst/>
              <a:cxnLst/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0" name="CustomShape 19"/>
            <p:cNvSpPr/>
            <p:nvPr/>
          </p:nvSpPr>
          <p:spPr>
            <a:xfrm>
              <a:off x="9317160" y="5113080"/>
              <a:ext cx="2822040" cy="1744560"/>
            </a:xfrm>
            <a:custGeom>
              <a:avLst/>
              <a:gdLst/>
              <a:ahLst/>
              <a:cxnLst/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1" name="CustomShape 20"/>
            <p:cNvSpPr/>
            <p:nvPr/>
          </p:nvSpPr>
          <p:spPr>
            <a:xfrm>
              <a:off x="9136080" y="4664160"/>
              <a:ext cx="2990160" cy="2190960"/>
            </a:xfrm>
            <a:custGeom>
              <a:avLst/>
              <a:gdLst/>
              <a:ahLst/>
              <a:cxnLst/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92" name="CustomShape 2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3" name="CustomShape 22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4" name="TextShape 23"/>
          <p:cNvSpPr txBox="1"/>
          <p:nvPr/>
        </p:nvSpPr>
        <p:spPr>
          <a:xfrm>
            <a:off x="425160" y="4140000"/>
            <a:ext cx="4794840" cy="2031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 b="0" strike="noStrike" spc="-1">
                <a:solidFill>
                  <a:srgbClr val="000000"/>
                </a:solidFill>
                <a:latin typeface="Times New Roman"/>
              </a:rPr>
              <a:t>В свободное время мой папа проводит с нами свое время, а иногда учит ездить верхом моих младших сестренок, в том числе и меня.</a:t>
            </a:r>
            <a:endParaRPr lang="ru-RU" sz="21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95" name="Рисунок 5" descr="Изображение выглядит как внешний, земля, небо, лошадиные&#10;&#10;Автоматически созданное описание"/>
          <p:cNvPicPr/>
          <p:nvPr/>
        </p:nvPicPr>
        <p:blipFill>
          <a:blip r:embed="rId2"/>
          <a:srcRect t="4633" b="45525"/>
          <a:stretch/>
        </p:blipFill>
        <p:spPr>
          <a:xfrm>
            <a:off x="198720" y="0"/>
            <a:ext cx="5896800" cy="3919320"/>
          </a:xfrm>
          <a:prstGeom prst="rect">
            <a:avLst/>
          </a:prstGeom>
          <a:ln w="0">
            <a:noFill/>
          </a:ln>
        </p:spPr>
      </p:pic>
      <p:grpSp>
        <p:nvGrpSpPr>
          <p:cNvPr id="596" name="Group 24"/>
          <p:cNvGrpSpPr/>
          <p:nvPr/>
        </p:nvGrpSpPr>
        <p:grpSpPr>
          <a:xfrm>
            <a:off x="10800" y="15120"/>
            <a:ext cx="2198520" cy="3330720"/>
            <a:chOff x="10800" y="15120"/>
            <a:chExt cx="2198520" cy="3330720"/>
          </a:xfrm>
        </p:grpSpPr>
        <p:sp>
          <p:nvSpPr>
            <p:cNvPr id="597" name="CustomShape 25"/>
            <p:cNvSpPr/>
            <p:nvPr/>
          </p:nvSpPr>
          <p:spPr>
            <a:xfrm>
              <a:off x="19440" y="15120"/>
              <a:ext cx="2189880" cy="3330720"/>
            </a:xfrm>
            <a:custGeom>
              <a:avLst/>
              <a:gdLst/>
              <a:ahLst/>
              <a:cxnLst/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8" name="CustomShape 26"/>
            <p:cNvSpPr/>
            <p:nvPr/>
          </p:nvSpPr>
          <p:spPr>
            <a:xfrm>
              <a:off x="10800" y="15120"/>
              <a:ext cx="1978200" cy="3074760"/>
            </a:xfrm>
            <a:custGeom>
              <a:avLst/>
              <a:gdLst/>
              <a:ahLst/>
              <a:cxnLst/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9" name="CustomShape 27"/>
            <p:cNvSpPr/>
            <p:nvPr/>
          </p:nvSpPr>
          <p:spPr>
            <a:xfrm>
              <a:off x="25200" y="15120"/>
              <a:ext cx="1565640" cy="2737080"/>
            </a:xfrm>
            <a:custGeom>
              <a:avLst/>
              <a:gdLst/>
              <a:ahLst/>
              <a:cxnLst/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0" name="CustomShape 28"/>
            <p:cNvSpPr/>
            <p:nvPr/>
          </p:nvSpPr>
          <p:spPr>
            <a:xfrm>
              <a:off x="10800" y="15120"/>
              <a:ext cx="1368000" cy="2644560"/>
            </a:xfrm>
            <a:custGeom>
              <a:avLst/>
              <a:gdLst/>
              <a:ahLst/>
              <a:cxnLst/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1" name="CustomShape 29"/>
            <p:cNvSpPr/>
            <p:nvPr/>
          </p:nvSpPr>
          <p:spPr>
            <a:xfrm>
              <a:off x="18720" y="543960"/>
              <a:ext cx="493920" cy="1905120"/>
            </a:xfrm>
            <a:custGeom>
              <a:avLst/>
              <a:gdLst/>
              <a:ahLst/>
              <a:cxnLst/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2" name="CustomShape 30"/>
            <p:cNvSpPr/>
            <p:nvPr/>
          </p:nvSpPr>
          <p:spPr>
            <a:xfrm>
              <a:off x="10800" y="672120"/>
              <a:ext cx="396720" cy="1689840"/>
            </a:xfrm>
            <a:custGeom>
              <a:avLst/>
              <a:gdLst/>
              <a:ahLst/>
              <a:cxnLst/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3" name="CustomShape 31"/>
            <p:cNvSpPr/>
            <p:nvPr/>
          </p:nvSpPr>
          <p:spPr>
            <a:xfrm>
              <a:off x="23040" y="881280"/>
              <a:ext cx="258480" cy="1336320"/>
            </a:xfrm>
            <a:custGeom>
              <a:avLst/>
              <a:gdLst/>
              <a:ahLst/>
              <a:cxnLst/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04" name="Group 32"/>
          <p:cNvGrpSpPr/>
          <p:nvPr/>
        </p:nvGrpSpPr>
        <p:grpSpPr>
          <a:xfrm>
            <a:off x="7980480" y="3276720"/>
            <a:ext cx="4211280" cy="3580920"/>
            <a:chOff x="7980480" y="3276720"/>
            <a:chExt cx="4211280" cy="3580920"/>
          </a:xfrm>
        </p:grpSpPr>
        <p:sp>
          <p:nvSpPr>
            <p:cNvPr id="605" name="CustomShape 33"/>
            <p:cNvSpPr/>
            <p:nvPr/>
          </p:nvSpPr>
          <p:spPr>
            <a:xfrm>
              <a:off x="10439280" y="6178680"/>
              <a:ext cx="1481760" cy="678960"/>
            </a:xfrm>
            <a:custGeom>
              <a:avLst/>
              <a:gdLst/>
              <a:ahLst/>
              <a:cxnLst/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606" name="Group 34"/>
            <p:cNvGrpSpPr/>
            <p:nvPr/>
          </p:nvGrpSpPr>
          <p:grpSpPr>
            <a:xfrm>
              <a:off x="8662680" y="3276720"/>
              <a:ext cx="3529080" cy="3580920"/>
              <a:chOff x="8662680" y="3276720"/>
              <a:chExt cx="3529080" cy="3580920"/>
            </a:xfrm>
          </p:grpSpPr>
          <p:sp>
            <p:nvSpPr>
              <p:cNvPr id="607" name="CustomShape 35"/>
              <p:cNvSpPr/>
              <p:nvPr/>
            </p:nvSpPr>
            <p:spPr>
              <a:xfrm>
                <a:off x="8662680" y="3276720"/>
                <a:ext cx="3515760" cy="3565080"/>
              </a:xfrm>
              <a:custGeom>
                <a:avLst/>
                <a:gdLst/>
                <a:ahLst/>
                <a:cxnLst/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8" name="CustomShape 36"/>
              <p:cNvSpPr/>
              <p:nvPr/>
            </p:nvSpPr>
            <p:spPr>
              <a:xfrm>
                <a:off x="8913240" y="4186080"/>
                <a:ext cx="3265200" cy="2667600"/>
              </a:xfrm>
              <a:custGeom>
                <a:avLst/>
                <a:gdLst/>
                <a:ahLst/>
                <a:cxnLst/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9" name="CustomShape 37"/>
              <p:cNvSpPr/>
              <p:nvPr/>
            </p:nvSpPr>
            <p:spPr>
              <a:xfrm>
                <a:off x="11937240" y="6677640"/>
                <a:ext cx="254520" cy="177480"/>
              </a:xfrm>
              <a:custGeom>
                <a:avLst/>
                <a:gdLst/>
                <a:ahLst/>
                <a:cxnLst/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0" name="CustomShape 38"/>
              <p:cNvSpPr/>
              <p:nvPr/>
            </p:nvSpPr>
            <p:spPr>
              <a:xfrm>
                <a:off x="11583360" y="6516720"/>
                <a:ext cx="583920" cy="340200"/>
              </a:xfrm>
              <a:custGeom>
                <a:avLst/>
                <a:gdLst/>
                <a:ahLst/>
                <a:cxnLst/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1" name="CustomShape 39"/>
              <p:cNvSpPr/>
              <p:nvPr/>
            </p:nvSpPr>
            <p:spPr>
              <a:xfrm>
                <a:off x="9588600" y="5460480"/>
                <a:ext cx="2589840" cy="1380240"/>
              </a:xfrm>
              <a:custGeom>
                <a:avLst/>
                <a:gdLst/>
                <a:ahLst/>
                <a:cxnLst/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2" name="CustomShape 40"/>
              <p:cNvSpPr/>
              <p:nvPr/>
            </p:nvSpPr>
            <p:spPr>
              <a:xfrm>
                <a:off x="9369360" y="5113080"/>
                <a:ext cx="2822040" cy="1744560"/>
              </a:xfrm>
              <a:custGeom>
                <a:avLst/>
                <a:gdLst/>
                <a:ahLst/>
                <a:cxnLst/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3" name="CustomShape 41"/>
              <p:cNvSpPr/>
              <p:nvPr/>
            </p:nvSpPr>
            <p:spPr>
              <a:xfrm>
                <a:off x="9188280" y="4664160"/>
                <a:ext cx="2990160" cy="2190960"/>
              </a:xfrm>
              <a:custGeom>
                <a:avLst/>
                <a:gdLst/>
                <a:ahLst/>
                <a:cxnLst/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14" name="CustomShape 42"/>
            <p:cNvSpPr/>
            <p:nvPr/>
          </p:nvSpPr>
          <p:spPr>
            <a:xfrm>
              <a:off x="7980480" y="5197320"/>
              <a:ext cx="4211280" cy="1660320"/>
            </a:xfrm>
            <a:custGeom>
              <a:avLst/>
              <a:gdLst/>
              <a:ahLst/>
              <a:cxnLst/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615" name="Рисунок 6" descr="Изображение выглядит как внешний, небо&#10;&#10;Автоматически созданное описание"/>
          <p:cNvPicPr/>
          <p:nvPr/>
        </p:nvPicPr>
        <p:blipFill>
          <a:blip r:embed="rId3"/>
          <a:srcRect t="11222" b="38936"/>
          <a:stretch/>
        </p:blipFill>
        <p:spPr>
          <a:xfrm>
            <a:off x="6095880" y="0"/>
            <a:ext cx="5896800" cy="3919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7" name="CustomShape 2"/>
          <p:cNvSpPr/>
          <p:nvPr/>
        </p:nvSpPr>
        <p:spPr>
          <a:xfrm rot="10800000">
            <a:off x="693000" y="-2880"/>
            <a:ext cx="1325880" cy="597240"/>
          </a:xfrm>
          <a:custGeom>
            <a:avLst/>
            <a:gdLst/>
            <a:ahLst/>
            <a:cxnLst/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lang="en-US" sz="1800" b="0" strike="noStrike" spc="-1">
                <a:solidFill>
                  <a:srgbClr val="595959"/>
                </a:solidFill>
                <a:latin typeface="AvenirNext LT Pro Medium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18" name="CustomShape 3"/>
          <p:cNvSpPr/>
          <p:nvPr/>
        </p:nvSpPr>
        <p:spPr>
          <a:xfrm>
            <a:off x="10439280" y="6172200"/>
            <a:ext cx="1481760" cy="678960"/>
          </a:xfrm>
          <a:custGeom>
            <a:avLst/>
            <a:gdLst/>
            <a:ahLst/>
            <a:cxnLst/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lang="en-US" sz="1800" b="0" strike="noStrike" spc="-1">
                <a:solidFill>
                  <a:srgbClr val="595959"/>
                </a:solidFill>
                <a:latin typeface="AvenirNext LT Pro Medium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19" name="CustomShape 4"/>
          <p:cNvSpPr/>
          <p:nvPr/>
        </p:nvSpPr>
        <p:spPr>
          <a:xfrm>
            <a:off x="7977240" y="5197320"/>
            <a:ext cx="4211280" cy="1660320"/>
          </a:xfrm>
          <a:custGeom>
            <a:avLst/>
            <a:gdLst/>
            <a:ahLst/>
            <a:cxnLst/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620" name="Group 5"/>
          <p:cNvGrpSpPr/>
          <p:nvPr/>
        </p:nvGrpSpPr>
        <p:grpSpPr>
          <a:xfrm>
            <a:off x="10800" y="15120"/>
            <a:ext cx="2198520" cy="3330720"/>
            <a:chOff x="10800" y="15120"/>
            <a:chExt cx="2198520" cy="3330720"/>
          </a:xfrm>
        </p:grpSpPr>
        <p:sp>
          <p:nvSpPr>
            <p:cNvPr id="621" name="CustomShape 6"/>
            <p:cNvSpPr/>
            <p:nvPr/>
          </p:nvSpPr>
          <p:spPr>
            <a:xfrm>
              <a:off x="19440" y="15120"/>
              <a:ext cx="2189880" cy="3330720"/>
            </a:xfrm>
            <a:custGeom>
              <a:avLst/>
              <a:gdLst/>
              <a:ahLst/>
              <a:cxnLst/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2" name="CustomShape 7"/>
            <p:cNvSpPr/>
            <p:nvPr/>
          </p:nvSpPr>
          <p:spPr>
            <a:xfrm>
              <a:off x="10800" y="15120"/>
              <a:ext cx="1978200" cy="3074760"/>
            </a:xfrm>
            <a:custGeom>
              <a:avLst/>
              <a:gdLst/>
              <a:ahLst/>
              <a:cxnLst/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3" name="CustomShape 8"/>
            <p:cNvSpPr/>
            <p:nvPr/>
          </p:nvSpPr>
          <p:spPr>
            <a:xfrm>
              <a:off x="25200" y="15120"/>
              <a:ext cx="1565640" cy="2737080"/>
            </a:xfrm>
            <a:custGeom>
              <a:avLst/>
              <a:gdLst/>
              <a:ahLst/>
              <a:cxnLst/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4" name="CustomShape 9"/>
            <p:cNvSpPr/>
            <p:nvPr/>
          </p:nvSpPr>
          <p:spPr>
            <a:xfrm>
              <a:off x="10800" y="15120"/>
              <a:ext cx="1368000" cy="2644560"/>
            </a:xfrm>
            <a:custGeom>
              <a:avLst/>
              <a:gdLst/>
              <a:ahLst/>
              <a:cxnLst/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5" name="CustomShape 10"/>
            <p:cNvSpPr/>
            <p:nvPr/>
          </p:nvSpPr>
          <p:spPr>
            <a:xfrm>
              <a:off x="18720" y="543960"/>
              <a:ext cx="493920" cy="1905120"/>
            </a:xfrm>
            <a:custGeom>
              <a:avLst/>
              <a:gdLst/>
              <a:ahLst/>
              <a:cxnLst/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6" name="CustomShape 11"/>
            <p:cNvSpPr/>
            <p:nvPr/>
          </p:nvSpPr>
          <p:spPr>
            <a:xfrm>
              <a:off x="10800" y="672120"/>
              <a:ext cx="396720" cy="1689840"/>
            </a:xfrm>
            <a:custGeom>
              <a:avLst/>
              <a:gdLst/>
              <a:ahLst/>
              <a:cxnLst/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7" name="CustomShape 12"/>
            <p:cNvSpPr/>
            <p:nvPr/>
          </p:nvSpPr>
          <p:spPr>
            <a:xfrm>
              <a:off x="23040" y="881280"/>
              <a:ext cx="258480" cy="1336320"/>
            </a:xfrm>
            <a:custGeom>
              <a:avLst/>
              <a:gdLst/>
              <a:ahLst/>
              <a:cxnLst/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28" name="Group 13"/>
          <p:cNvGrpSpPr/>
          <p:nvPr/>
        </p:nvGrpSpPr>
        <p:grpSpPr>
          <a:xfrm>
            <a:off x="8610480" y="3276720"/>
            <a:ext cx="3529080" cy="3580920"/>
            <a:chOff x="8610480" y="3276720"/>
            <a:chExt cx="3529080" cy="3580920"/>
          </a:xfrm>
        </p:grpSpPr>
        <p:sp>
          <p:nvSpPr>
            <p:cNvPr id="629" name="CustomShape 14"/>
            <p:cNvSpPr/>
            <p:nvPr/>
          </p:nvSpPr>
          <p:spPr>
            <a:xfrm>
              <a:off x="8610480" y="3276720"/>
              <a:ext cx="3515760" cy="3565080"/>
            </a:xfrm>
            <a:custGeom>
              <a:avLst/>
              <a:gdLst/>
              <a:ahLst/>
              <a:cxnLst/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0" name="CustomShape 15"/>
            <p:cNvSpPr/>
            <p:nvPr/>
          </p:nvSpPr>
          <p:spPr>
            <a:xfrm>
              <a:off x="8861040" y="4186080"/>
              <a:ext cx="3265200" cy="2667600"/>
            </a:xfrm>
            <a:custGeom>
              <a:avLst/>
              <a:gdLst/>
              <a:ahLst/>
              <a:cxnLst/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1" name="CustomShape 16"/>
            <p:cNvSpPr/>
            <p:nvPr/>
          </p:nvSpPr>
          <p:spPr>
            <a:xfrm>
              <a:off x="11885040" y="6677640"/>
              <a:ext cx="254520" cy="177480"/>
            </a:xfrm>
            <a:custGeom>
              <a:avLst/>
              <a:gdLst/>
              <a:ahLst/>
              <a:cxnLst/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2" name="CustomShape 17"/>
            <p:cNvSpPr/>
            <p:nvPr/>
          </p:nvSpPr>
          <p:spPr>
            <a:xfrm>
              <a:off x="11531160" y="6516720"/>
              <a:ext cx="583920" cy="340200"/>
            </a:xfrm>
            <a:custGeom>
              <a:avLst/>
              <a:gdLst/>
              <a:ahLst/>
              <a:cxnLst/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3" name="CustomShape 18"/>
            <p:cNvSpPr/>
            <p:nvPr/>
          </p:nvSpPr>
          <p:spPr>
            <a:xfrm>
              <a:off x="9536400" y="5460480"/>
              <a:ext cx="2589840" cy="1380240"/>
            </a:xfrm>
            <a:custGeom>
              <a:avLst/>
              <a:gdLst/>
              <a:ahLst/>
              <a:cxnLst/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4" name="CustomShape 19"/>
            <p:cNvSpPr/>
            <p:nvPr/>
          </p:nvSpPr>
          <p:spPr>
            <a:xfrm>
              <a:off x="9317160" y="5113080"/>
              <a:ext cx="2822040" cy="1744560"/>
            </a:xfrm>
            <a:custGeom>
              <a:avLst/>
              <a:gdLst/>
              <a:ahLst/>
              <a:cxnLst/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5" name="CustomShape 20"/>
            <p:cNvSpPr/>
            <p:nvPr/>
          </p:nvSpPr>
          <p:spPr>
            <a:xfrm>
              <a:off x="9136080" y="4664160"/>
              <a:ext cx="2990160" cy="2190960"/>
            </a:xfrm>
            <a:custGeom>
              <a:avLst/>
              <a:gdLst/>
              <a:ahLst/>
              <a:cxnLst/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36" name="CustomShape 2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7" name="CustomShape 22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8" name="CustomShape 23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39" name="Рисунок 7" descr="Изображение выглядит как стена, человек, стоит, внутренний&#10;&#10;Автоматически созданное описание"/>
          <p:cNvPicPr/>
          <p:nvPr/>
        </p:nvPicPr>
        <p:blipFill>
          <a:blip r:embed="rId2">
            <a:alphaModFix amt="70000"/>
          </a:blip>
          <a:srcRect l="2031" r="5" b="3"/>
          <a:stretch/>
        </p:blipFill>
        <p:spPr>
          <a:xfrm>
            <a:off x="0" y="0"/>
            <a:ext cx="3778200" cy="6856200"/>
          </a:xfrm>
          <a:prstGeom prst="rect">
            <a:avLst/>
          </a:prstGeom>
          <a:ln w="0">
            <a:noFill/>
          </a:ln>
        </p:spPr>
      </p:pic>
      <p:pic>
        <p:nvPicPr>
          <p:cNvPr id="640" name="Рисунок 8" descr="Изображение выглядит как внешний, люди, лошадиные&#10;&#10;Автоматически созданное описание"/>
          <p:cNvPicPr/>
          <p:nvPr/>
        </p:nvPicPr>
        <p:blipFill>
          <a:blip r:embed="rId3">
            <a:alphaModFix amt="70000"/>
          </a:blip>
          <a:srcRect t="8944" b="29851"/>
          <a:stretch/>
        </p:blipFill>
        <p:spPr>
          <a:xfrm>
            <a:off x="3777120" y="0"/>
            <a:ext cx="8401320" cy="6856200"/>
          </a:xfrm>
          <a:prstGeom prst="rect">
            <a:avLst/>
          </a:prstGeom>
          <a:ln w="0">
            <a:noFill/>
          </a:ln>
        </p:spPr>
      </p:pic>
      <p:grpSp>
        <p:nvGrpSpPr>
          <p:cNvPr id="641" name="Group 24"/>
          <p:cNvGrpSpPr/>
          <p:nvPr/>
        </p:nvGrpSpPr>
        <p:grpSpPr>
          <a:xfrm>
            <a:off x="0" y="20520"/>
            <a:ext cx="4853160" cy="5104440"/>
            <a:chOff x="0" y="20520"/>
            <a:chExt cx="4853160" cy="5104440"/>
          </a:xfrm>
        </p:grpSpPr>
        <p:sp>
          <p:nvSpPr>
            <p:cNvPr id="642" name="CustomShape 25"/>
            <p:cNvSpPr/>
            <p:nvPr/>
          </p:nvSpPr>
          <p:spPr>
            <a:xfrm rot="16200000">
              <a:off x="-110880" y="150840"/>
              <a:ext cx="5085000" cy="4843800"/>
            </a:xfrm>
            <a:custGeom>
              <a:avLst/>
              <a:gdLst/>
              <a:ahLst/>
              <a:cxnLst/>
              <a:rect l="l" t="t" r="r" b="b"/>
              <a:pathLst>
                <a:path w="5085197" h="4844224">
                  <a:moveTo>
                    <a:pt x="425663" y="0"/>
                  </a:moveTo>
                  <a:cubicBezTo>
                    <a:pt x="425663" y="0"/>
                    <a:pt x="309172" y="142875"/>
                    <a:pt x="277263" y="200882"/>
                  </a:cubicBezTo>
                  <a:cubicBezTo>
                    <a:pt x="229448" y="287846"/>
                    <a:pt x="191253" y="379571"/>
                    <a:pt x="155629" y="472154"/>
                  </a:cubicBezTo>
                  <a:cubicBezTo>
                    <a:pt x="116291" y="574548"/>
                    <a:pt x="80953" y="678561"/>
                    <a:pt x="55998" y="785336"/>
                  </a:cubicBezTo>
                  <a:cubicBezTo>
                    <a:pt x="27804" y="906399"/>
                    <a:pt x="13707" y="1030224"/>
                    <a:pt x="6182" y="1154335"/>
                  </a:cubicBezTo>
                  <a:cubicBezTo>
                    <a:pt x="-2391" y="1295114"/>
                    <a:pt x="-1724" y="1436370"/>
                    <a:pt x="6182" y="1577245"/>
                  </a:cubicBezTo>
                  <a:cubicBezTo>
                    <a:pt x="13421" y="1706309"/>
                    <a:pt x="26851" y="1835372"/>
                    <a:pt x="59998" y="1960245"/>
                  </a:cubicBezTo>
                  <a:cubicBezTo>
                    <a:pt x="88097" y="2066258"/>
                    <a:pt x="130007" y="2168176"/>
                    <a:pt x="187633" y="2261426"/>
                  </a:cubicBezTo>
                  <a:cubicBezTo>
                    <a:pt x="236496" y="2340578"/>
                    <a:pt x="296028" y="2412587"/>
                    <a:pt x="365084" y="2474881"/>
                  </a:cubicBezTo>
                  <a:cubicBezTo>
                    <a:pt x="447761" y="2549366"/>
                    <a:pt x="542439" y="2609088"/>
                    <a:pt x="642261" y="2658428"/>
                  </a:cubicBezTo>
                  <a:cubicBezTo>
                    <a:pt x="744941" y="2709196"/>
                    <a:pt x="852573" y="2749963"/>
                    <a:pt x="965254" y="2770156"/>
                  </a:cubicBezTo>
                  <a:cubicBezTo>
                    <a:pt x="1080030" y="2790635"/>
                    <a:pt x="1197664" y="2789778"/>
                    <a:pt x="1312155" y="2812066"/>
                  </a:cubicBezTo>
                  <a:cubicBezTo>
                    <a:pt x="1375877" y="2824448"/>
                    <a:pt x="1437980" y="2844641"/>
                    <a:pt x="1493606" y="2877884"/>
                  </a:cubicBezTo>
                  <a:cubicBezTo>
                    <a:pt x="1578283" y="2928366"/>
                    <a:pt x="1643053" y="3005138"/>
                    <a:pt x="1700965" y="3085338"/>
                  </a:cubicBezTo>
                  <a:cubicBezTo>
                    <a:pt x="1756020" y="3161538"/>
                    <a:pt x="1805645" y="3241548"/>
                    <a:pt x="1856508" y="3320701"/>
                  </a:cubicBezTo>
                  <a:cubicBezTo>
                    <a:pt x="1888893" y="3371183"/>
                    <a:pt x="1922707" y="3421380"/>
                    <a:pt x="1968141" y="3460337"/>
                  </a:cubicBezTo>
                  <a:cubicBezTo>
                    <a:pt x="2019005" y="3503962"/>
                    <a:pt x="2082060" y="3529679"/>
                    <a:pt x="2147593" y="3544157"/>
                  </a:cubicBezTo>
                  <a:cubicBezTo>
                    <a:pt x="2260559" y="3569018"/>
                    <a:pt x="2377526" y="3558445"/>
                    <a:pt x="2492493" y="3544157"/>
                  </a:cubicBezTo>
                  <a:cubicBezTo>
                    <a:pt x="2572122" y="3534251"/>
                    <a:pt x="2653370" y="3521012"/>
                    <a:pt x="2729760" y="3544157"/>
                  </a:cubicBezTo>
                  <a:cubicBezTo>
                    <a:pt x="2781291" y="3559778"/>
                    <a:pt x="2826249" y="3590735"/>
                    <a:pt x="2865301" y="3627978"/>
                  </a:cubicBezTo>
                  <a:cubicBezTo>
                    <a:pt x="2910831" y="3671411"/>
                    <a:pt x="2948550" y="3722180"/>
                    <a:pt x="2984935" y="3773615"/>
                  </a:cubicBezTo>
                  <a:cubicBezTo>
                    <a:pt x="3035608" y="3845147"/>
                    <a:pt x="3084471" y="3918109"/>
                    <a:pt x="3126477" y="3995071"/>
                  </a:cubicBezTo>
                  <a:cubicBezTo>
                    <a:pt x="3188961" y="4109371"/>
                    <a:pt x="3239729" y="4229576"/>
                    <a:pt x="3293926" y="4348163"/>
                  </a:cubicBezTo>
                  <a:cubicBezTo>
                    <a:pt x="3337646" y="4443698"/>
                    <a:pt x="3384318" y="4538187"/>
                    <a:pt x="3445469" y="4623435"/>
                  </a:cubicBezTo>
                  <a:cubicBezTo>
                    <a:pt x="3474330" y="4663631"/>
                    <a:pt x="3507858" y="4700207"/>
                    <a:pt x="3549196" y="4727163"/>
                  </a:cubicBezTo>
                  <a:cubicBezTo>
                    <a:pt x="3665401" y="4802886"/>
                    <a:pt x="3813896" y="4783931"/>
                    <a:pt x="3953913" y="4773073"/>
                  </a:cubicBezTo>
                  <a:cubicBezTo>
                    <a:pt x="4105170" y="4761262"/>
                    <a:pt x="4256904" y="4753928"/>
                    <a:pt x="4406542" y="4729163"/>
                  </a:cubicBezTo>
                  <a:cubicBezTo>
                    <a:pt x="4462168" y="4720019"/>
                    <a:pt x="4517698" y="4709256"/>
                    <a:pt x="4573991" y="4709256"/>
                  </a:cubicBezTo>
                  <a:cubicBezTo>
                    <a:pt x="4675813" y="4709065"/>
                    <a:pt x="4891841" y="4844225"/>
                    <a:pt x="5085198" y="4844225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3" name="CustomShape 26"/>
            <p:cNvSpPr/>
            <p:nvPr/>
          </p:nvSpPr>
          <p:spPr>
            <a:xfrm rot="16200000">
              <a:off x="-171000" y="210960"/>
              <a:ext cx="5010120" cy="4649040"/>
            </a:xfrm>
            <a:custGeom>
              <a:avLst/>
              <a:gdLst/>
              <a:ahLst/>
              <a:cxnLst/>
              <a:rect l="l" t="t" r="r" b="b"/>
              <a:pathLst>
                <a:path w="5010476" h="4649438">
                  <a:moveTo>
                    <a:pt x="454193" y="0"/>
                  </a:moveTo>
                  <a:cubicBezTo>
                    <a:pt x="448478" y="9811"/>
                    <a:pt x="357800" y="83153"/>
                    <a:pt x="352085" y="92869"/>
                  </a:cubicBezTo>
                  <a:cubicBezTo>
                    <a:pt x="318271" y="150495"/>
                    <a:pt x="275694" y="202597"/>
                    <a:pt x="242452" y="260414"/>
                  </a:cubicBezTo>
                  <a:cubicBezTo>
                    <a:pt x="192922" y="346424"/>
                    <a:pt x="162632" y="441484"/>
                    <a:pt x="130819" y="535686"/>
                  </a:cubicBezTo>
                  <a:cubicBezTo>
                    <a:pt x="105482" y="610648"/>
                    <a:pt x="77574" y="684752"/>
                    <a:pt x="57000" y="761143"/>
                  </a:cubicBezTo>
                  <a:cubicBezTo>
                    <a:pt x="23853" y="884682"/>
                    <a:pt x="8994" y="1012222"/>
                    <a:pt x="3184" y="1140143"/>
                  </a:cubicBezTo>
                  <a:cubicBezTo>
                    <a:pt x="-1388" y="1239964"/>
                    <a:pt x="-721" y="1339882"/>
                    <a:pt x="3184" y="1439704"/>
                  </a:cubicBezTo>
                  <a:cubicBezTo>
                    <a:pt x="9280" y="1596676"/>
                    <a:pt x="22805" y="1753553"/>
                    <a:pt x="60524" y="1905953"/>
                  </a:cubicBezTo>
                  <a:cubicBezTo>
                    <a:pt x="92433" y="2034635"/>
                    <a:pt x="141106" y="2158937"/>
                    <a:pt x="213686" y="2269808"/>
                  </a:cubicBezTo>
                  <a:cubicBezTo>
                    <a:pt x="258644" y="2338483"/>
                    <a:pt x="312080" y="2401253"/>
                    <a:pt x="373325" y="2455926"/>
                  </a:cubicBezTo>
                  <a:cubicBezTo>
                    <a:pt x="453431" y="2527459"/>
                    <a:pt x="545252" y="2584514"/>
                    <a:pt x="644502" y="2625662"/>
                  </a:cubicBezTo>
                  <a:cubicBezTo>
                    <a:pt x="727370" y="2660047"/>
                    <a:pt x="814428" y="2683002"/>
                    <a:pt x="902915" y="2697195"/>
                  </a:cubicBezTo>
                  <a:cubicBezTo>
                    <a:pt x="1009310" y="2714244"/>
                    <a:pt x="1117133" y="2718911"/>
                    <a:pt x="1224860" y="2719102"/>
                  </a:cubicBezTo>
                  <a:cubicBezTo>
                    <a:pt x="1293726" y="2719292"/>
                    <a:pt x="1362878" y="2717673"/>
                    <a:pt x="1430315" y="2731008"/>
                  </a:cubicBezTo>
                  <a:cubicBezTo>
                    <a:pt x="1515563" y="2747867"/>
                    <a:pt x="1595383" y="2787872"/>
                    <a:pt x="1652914" y="2852642"/>
                  </a:cubicBezTo>
                  <a:cubicBezTo>
                    <a:pt x="1688061" y="2892266"/>
                    <a:pt x="1713398" y="2939320"/>
                    <a:pt x="1739306" y="2985611"/>
                  </a:cubicBezTo>
                  <a:cubicBezTo>
                    <a:pt x="1772167" y="3044476"/>
                    <a:pt x="1806743" y="3102578"/>
                    <a:pt x="1848938" y="3155156"/>
                  </a:cubicBezTo>
                  <a:cubicBezTo>
                    <a:pt x="1894754" y="3212306"/>
                    <a:pt x="1949427" y="3262503"/>
                    <a:pt x="2015054" y="3294793"/>
                  </a:cubicBezTo>
                  <a:cubicBezTo>
                    <a:pt x="2081825" y="3327749"/>
                    <a:pt x="2156596" y="3340037"/>
                    <a:pt x="2231082" y="3336322"/>
                  </a:cubicBezTo>
                  <a:cubicBezTo>
                    <a:pt x="2300423" y="3332893"/>
                    <a:pt x="2368813" y="3315557"/>
                    <a:pt x="2427106" y="3278124"/>
                  </a:cubicBezTo>
                  <a:cubicBezTo>
                    <a:pt x="2474541" y="3247644"/>
                    <a:pt x="2513403" y="3204877"/>
                    <a:pt x="2531786" y="3151823"/>
                  </a:cubicBezTo>
                  <a:cubicBezTo>
                    <a:pt x="2558837" y="3073622"/>
                    <a:pt x="2535691" y="2989707"/>
                    <a:pt x="2520165" y="2907411"/>
                  </a:cubicBezTo>
                  <a:cubicBezTo>
                    <a:pt x="2503973" y="2821496"/>
                    <a:pt x="2495781" y="2734342"/>
                    <a:pt x="2481970" y="2648045"/>
                  </a:cubicBezTo>
                  <a:cubicBezTo>
                    <a:pt x="2474731" y="2603087"/>
                    <a:pt x="2466159" y="2558320"/>
                    <a:pt x="2458729" y="2513362"/>
                  </a:cubicBezTo>
                  <a:cubicBezTo>
                    <a:pt x="2452919" y="2478310"/>
                    <a:pt x="2447870" y="2442305"/>
                    <a:pt x="2458729" y="2408587"/>
                  </a:cubicBezTo>
                  <a:cubicBezTo>
                    <a:pt x="2475779" y="2355628"/>
                    <a:pt x="2527119" y="2324481"/>
                    <a:pt x="2581697" y="2310479"/>
                  </a:cubicBezTo>
                  <a:cubicBezTo>
                    <a:pt x="2641990" y="2295049"/>
                    <a:pt x="2705617" y="2300954"/>
                    <a:pt x="2762767" y="2325434"/>
                  </a:cubicBezTo>
                  <a:cubicBezTo>
                    <a:pt x="2806011" y="2343912"/>
                    <a:pt x="2844206" y="2372582"/>
                    <a:pt x="2872400" y="2410206"/>
                  </a:cubicBezTo>
                  <a:cubicBezTo>
                    <a:pt x="2920787" y="2474595"/>
                    <a:pt x="2933931" y="2557463"/>
                    <a:pt x="2925549" y="2637949"/>
                  </a:cubicBezTo>
                  <a:cubicBezTo>
                    <a:pt x="2913548" y="2753392"/>
                    <a:pt x="2857636" y="2858262"/>
                    <a:pt x="2820869" y="2968752"/>
                  </a:cubicBezTo>
                  <a:cubicBezTo>
                    <a:pt x="2796486" y="3041904"/>
                    <a:pt x="2780388" y="3118390"/>
                    <a:pt x="2789342" y="3194876"/>
                  </a:cubicBezTo>
                  <a:cubicBezTo>
                    <a:pt x="2799914" y="3285554"/>
                    <a:pt x="2844587" y="3367373"/>
                    <a:pt x="2889069" y="3447574"/>
                  </a:cubicBezTo>
                  <a:cubicBezTo>
                    <a:pt x="2950695" y="3558826"/>
                    <a:pt x="3013560" y="3669506"/>
                    <a:pt x="3070139" y="3783330"/>
                  </a:cubicBezTo>
                  <a:cubicBezTo>
                    <a:pt x="3108239" y="3859911"/>
                    <a:pt x="3143481" y="3937826"/>
                    <a:pt x="3181486" y="4014407"/>
                  </a:cubicBezTo>
                  <a:cubicBezTo>
                    <a:pt x="3232445" y="4116991"/>
                    <a:pt x="3288452" y="4217099"/>
                    <a:pt x="3351888" y="4312539"/>
                  </a:cubicBezTo>
                  <a:cubicBezTo>
                    <a:pt x="3398180" y="4382262"/>
                    <a:pt x="3448567" y="4449795"/>
                    <a:pt x="3512194" y="4504087"/>
                  </a:cubicBezTo>
                  <a:cubicBezTo>
                    <a:pt x="3558867" y="4543901"/>
                    <a:pt x="3611826" y="4575906"/>
                    <a:pt x="3670119" y="4595051"/>
                  </a:cubicBezTo>
                  <a:cubicBezTo>
                    <a:pt x="3746795" y="4620292"/>
                    <a:pt x="3828519" y="4621911"/>
                    <a:pt x="3909386" y="4623816"/>
                  </a:cubicBezTo>
                  <a:cubicBezTo>
                    <a:pt x="3985205" y="4625531"/>
                    <a:pt x="4061025" y="4627436"/>
                    <a:pt x="4136653" y="4623816"/>
                  </a:cubicBezTo>
                  <a:cubicBezTo>
                    <a:pt x="4236380" y="4619054"/>
                    <a:pt x="4335345" y="4605052"/>
                    <a:pt x="4435071" y="4599432"/>
                  </a:cubicBezTo>
                  <a:cubicBezTo>
                    <a:pt x="4477648" y="4597051"/>
                    <a:pt x="4520415" y="4596194"/>
                    <a:pt x="4562992" y="4599432"/>
                  </a:cubicBezTo>
                  <a:cubicBezTo>
                    <a:pt x="4649765" y="4606005"/>
                    <a:pt x="4925799" y="4629150"/>
                    <a:pt x="5010477" y="464943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4" name="CustomShape 27"/>
            <p:cNvSpPr/>
            <p:nvPr/>
          </p:nvSpPr>
          <p:spPr>
            <a:xfrm rot="16200000">
              <a:off x="-181080" y="220680"/>
              <a:ext cx="4933440" cy="4552200"/>
            </a:xfrm>
            <a:custGeom>
              <a:avLst/>
              <a:gdLst/>
              <a:ahLst/>
              <a:cxnLst/>
              <a:rect l="l" t="t" r="r" b="b"/>
              <a:pathLst>
                <a:path w="4933777" h="4552473">
                  <a:moveTo>
                    <a:pt x="4933778" y="4552474"/>
                  </a:moveTo>
                  <a:cubicBezTo>
                    <a:pt x="4747183" y="4533519"/>
                    <a:pt x="4208735" y="4496562"/>
                    <a:pt x="4020997" y="4493324"/>
                  </a:cubicBezTo>
                  <a:cubicBezTo>
                    <a:pt x="3939273" y="4491895"/>
                    <a:pt x="3857548" y="4485323"/>
                    <a:pt x="3777538" y="4468273"/>
                  </a:cubicBezTo>
                  <a:cubicBezTo>
                    <a:pt x="3639807" y="4438936"/>
                    <a:pt x="3509028" y="4378738"/>
                    <a:pt x="3411207" y="4277868"/>
                  </a:cubicBezTo>
                  <a:cubicBezTo>
                    <a:pt x="3323958" y="4187857"/>
                    <a:pt x="3270236" y="4072414"/>
                    <a:pt x="3215944" y="3958971"/>
                  </a:cubicBezTo>
                  <a:cubicBezTo>
                    <a:pt x="3161842" y="3845909"/>
                    <a:pt x="3106407" y="3733419"/>
                    <a:pt x="3056400" y="3618548"/>
                  </a:cubicBezTo>
                  <a:cubicBezTo>
                    <a:pt x="3013728" y="3520631"/>
                    <a:pt x="2975152" y="3420237"/>
                    <a:pt x="2963341" y="3314319"/>
                  </a:cubicBezTo>
                  <a:cubicBezTo>
                    <a:pt x="2946672" y="3164205"/>
                    <a:pt x="2985249" y="3015329"/>
                    <a:pt x="3029825" y="2870454"/>
                  </a:cubicBezTo>
                  <a:cubicBezTo>
                    <a:pt x="3072498" y="2731865"/>
                    <a:pt x="3122790" y="2590895"/>
                    <a:pt x="3094595" y="2449830"/>
                  </a:cubicBezTo>
                  <a:cubicBezTo>
                    <a:pt x="3078879" y="2371154"/>
                    <a:pt x="3040112" y="2298383"/>
                    <a:pt x="2979915" y="2245328"/>
                  </a:cubicBezTo>
                  <a:cubicBezTo>
                    <a:pt x="2939814" y="2209991"/>
                    <a:pt x="2892094" y="2185035"/>
                    <a:pt x="2843707" y="2162175"/>
                  </a:cubicBezTo>
                  <a:cubicBezTo>
                    <a:pt x="2744075" y="2115312"/>
                    <a:pt x="2639110" y="2075212"/>
                    <a:pt x="2529668" y="2080736"/>
                  </a:cubicBezTo>
                  <a:cubicBezTo>
                    <a:pt x="2463469" y="2084070"/>
                    <a:pt x="2399651" y="2103882"/>
                    <a:pt x="2336977" y="2125599"/>
                  </a:cubicBezTo>
                  <a:cubicBezTo>
                    <a:pt x="2233059" y="2161604"/>
                    <a:pt x="2130094" y="2203133"/>
                    <a:pt x="2044559" y="2271903"/>
                  </a:cubicBezTo>
                  <a:cubicBezTo>
                    <a:pt x="2030177" y="2283524"/>
                    <a:pt x="2016175" y="2295906"/>
                    <a:pt x="2007317" y="2312099"/>
                  </a:cubicBezTo>
                  <a:cubicBezTo>
                    <a:pt x="1997315" y="2330291"/>
                    <a:pt x="1994934" y="2351532"/>
                    <a:pt x="1999030" y="2371916"/>
                  </a:cubicBezTo>
                  <a:cubicBezTo>
                    <a:pt x="2011508" y="2434019"/>
                    <a:pt x="2079040" y="2461165"/>
                    <a:pt x="2129427" y="2502408"/>
                  </a:cubicBezTo>
                  <a:cubicBezTo>
                    <a:pt x="2170766" y="2536222"/>
                    <a:pt x="2202103" y="2580418"/>
                    <a:pt x="2226582" y="2627948"/>
                  </a:cubicBezTo>
                  <a:cubicBezTo>
                    <a:pt x="2251538" y="2676335"/>
                    <a:pt x="2269254" y="2728341"/>
                    <a:pt x="2273064" y="2782538"/>
                  </a:cubicBezTo>
                  <a:cubicBezTo>
                    <a:pt x="2278589" y="2859786"/>
                    <a:pt x="2256395" y="2937605"/>
                    <a:pt x="2203246" y="2993612"/>
                  </a:cubicBezTo>
                  <a:cubicBezTo>
                    <a:pt x="2178957" y="3019235"/>
                    <a:pt x="2149144" y="3039047"/>
                    <a:pt x="2115140" y="3048476"/>
                  </a:cubicBezTo>
                  <a:cubicBezTo>
                    <a:pt x="2060752" y="3063526"/>
                    <a:pt x="2003507" y="3049905"/>
                    <a:pt x="1952262" y="3025235"/>
                  </a:cubicBezTo>
                  <a:cubicBezTo>
                    <a:pt x="1889873" y="2995136"/>
                    <a:pt x="1836724" y="2948369"/>
                    <a:pt x="1801100" y="2888933"/>
                  </a:cubicBezTo>
                  <a:cubicBezTo>
                    <a:pt x="1764239" y="2827591"/>
                    <a:pt x="1748237" y="2756630"/>
                    <a:pt x="1722995" y="2689479"/>
                  </a:cubicBezTo>
                  <a:cubicBezTo>
                    <a:pt x="1706993" y="2646903"/>
                    <a:pt x="1686896" y="2605088"/>
                    <a:pt x="1653177" y="2574798"/>
                  </a:cubicBezTo>
                  <a:cubicBezTo>
                    <a:pt x="1611839" y="2537555"/>
                    <a:pt x="1555260" y="2522315"/>
                    <a:pt x="1500301" y="2531555"/>
                  </a:cubicBezTo>
                  <a:cubicBezTo>
                    <a:pt x="1452295" y="2539651"/>
                    <a:pt x="1409718" y="2565749"/>
                    <a:pt x="1364093" y="2583085"/>
                  </a:cubicBezTo>
                  <a:cubicBezTo>
                    <a:pt x="1308944" y="2603945"/>
                    <a:pt x="1249984" y="2611374"/>
                    <a:pt x="1191310" y="2618041"/>
                  </a:cubicBezTo>
                  <a:cubicBezTo>
                    <a:pt x="1047197" y="2634424"/>
                    <a:pt x="901274" y="2646236"/>
                    <a:pt x="759351" y="2618041"/>
                  </a:cubicBezTo>
                  <a:cubicBezTo>
                    <a:pt x="670388" y="2600325"/>
                    <a:pt x="585329" y="2567083"/>
                    <a:pt x="506843" y="2521649"/>
                  </a:cubicBezTo>
                  <a:cubicBezTo>
                    <a:pt x="425595" y="2474595"/>
                    <a:pt x="352253" y="2414778"/>
                    <a:pt x="290816" y="2343817"/>
                  </a:cubicBezTo>
                  <a:cubicBezTo>
                    <a:pt x="219284" y="2261140"/>
                    <a:pt x="165753" y="2164937"/>
                    <a:pt x="126320" y="2062925"/>
                  </a:cubicBezTo>
                  <a:cubicBezTo>
                    <a:pt x="68503" y="1913192"/>
                    <a:pt x="42500" y="1753838"/>
                    <a:pt x="24021" y="1594295"/>
                  </a:cubicBezTo>
                  <a:cubicBezTo>
                    <a:pt x="6590" y="1443609"/>
                    <a:pt x="-3411" y="1292066"/>
                    <a:pt x="1066" y="1140428"/>
                  </a:cubicBezTo>
                  <a:cubicBezTo>
                    <a:pt x="6305" y="962882"/>
                    <a:pt x="31927" y="786289"/>
                    <a:pt x="87172" y="617601"/>
                  </a:cubicBezTo>
                  <a:cubicBezTo>
                    <a:pt x="129272" y="489014"/>
                    <a:pt x="190423" y="367951"/>
                    <a:pt x="256526" y="249936"/>
                  </a:cubicBezTo>
                  <a:cubicBezTo>
                    <a:pt x="281577" y="205645"/>
                    <a:pt x="431786" y="41243"/>
                    <a:pt x="46150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5" name="CustomShape 28"/>
            <p:cNvSpPr/>
            <p:nvPr/>
          </p:nvSpPr>
          <p:spPr>
            <a:xfrm rot="16200000">
              <a:off x="-211680" y="267840"/>
              <a:ext cx="4844160" cy="4401720"/>
            </a:xfrm>
            <a:custGeom>
              <a:avLst/>
              <a:gdLst/>
              <a:ahLst/>
              <a:cxnLst/>
              <a:rect l="l" t="t" r="r" b="b"/>
              <a:pathLst>
                <a:path w="4844417" h="4402074">
                  <a:moveTo>
                    <a:pt x="486254" y="0"/>
                  </a:moveTo>
                  <a:cubicBezTo>
                    <a:pt x="486254" y="0"/>
                    <a:pt x="289182" y="178689"/>
                    <a:pt x="223364" y="286226"/>
                  </a:cubicBezTo>
                  <a:cubicBezTo>
                    <a:pt x="146116" y="412337"/>
                    <a:pt x="101825" y="555022"/>
                    <a:pt x="67821" y="699135"/>
                  </a:cubicBezTo>
                  <a:cubicBezTo>
                    <a:pt x="23434" y="887540"/>
                    <a:pt x="289" y="1080135"/>
                    <a:pt x="3" y="1273683"/>
                  </a:cubicBezTo>
                  <a:cubicBezTo>
                    <a:pt x="-378" y="1532668"/>
                    <a:pt x="38865" y="1791748"/>
                    <a:pt x="135543" y="2031683"/>
                  </a:cubicBezTo>
                  <a:cubicBezTo>
                    <a:pt x="176215" y="2132648"/>
                    <a:pt x="227650" y="2229231"/>
                    <a:pt x="297088" y="2312956"/>
                  </a:cubicBezTo>
                  <a:cubicBezTo>
                    <a:pt x="373383" y="2404967"/>
                    <a:pt x="469014" y="2480882"/>
                    <a:pt x="582171" y="2518410"/>
                  </a:cubicBezTo>
                  <a:cubicBezTo>
                    <a:pt x="708091" y="2560130"/>
                    <a:pt x="843727" y="2550605"/>
                    <a:pt x="972982" y="2518410"/>
                  </a:cubicBezTo>
                  <a:cubicBezTo>
                    <a:pt x="1118714" y="2482120"/>
                    <a:pt x="1255874" y="2419160"/>
                    <a:pt x="1389700" y="2350484"/>
                  </a:cubicBezTo>
                  <a:cubicBezTo>
                    <a:pt x="1482283" y="2302955"/>
                    <a:pt x="1574104" y="2253996"/>
                    <a:pt x="1665544" y="2204180"/>
                  </a:cubicBezTo>
                  <a:cubicBezTo>
                    <a:pt x="1832137" y="2113407"/>
                    <a:pt x="1999586" y="2022348"/>
                    <a:pt x="2180656" y="1966436"/>
                  </a:cubicBezTo>
                  <a:cubicBezTo>
                    <a:pt x="2284288" y="1934432"/>
                    <a:pt x="2392016" y="1915478"/>
                    <a:pt x="2499649" y="1926527"/>
                  </a:cubicBezTo>
                  <a:cubicBezTo>
                    <a:pt x="2627950" y="1939671"/>
                    <a:pt x="2747108" y="1994535"/>
                    <a:pt x="2867695" y="2041303"/>
                  </a:cubicBezTo>
                  <a:cubicBezTo>
                    <a:pt x="2947514" y="2072259"/>
                    <a:pt x="3028667" y="2100929"/>
                    <a:pt x="3100295" y="2147602"/>
                  </a:cubicBezTo>
                  <a:cubicBezTo>
                    <a:pt x="3182401" y="2201037"/>
                    <a:pt x="3250980" y="2276189"/>
                    <a:pt x="3275174" y="2370582"/>
                  </a:cubicBezTo>
                  <a:cubicBezTo>
                    <a:pt x="3297367" y="2457450"/>
                    <a:pt x="3278508" y="2547747"/>
                    <a:pt x="3246123" y="2631948"/>
                  </a:cubicBezTo>
                  <a:cubicBezTo>
                    <a:pt x="3204403" y="2740057"/>
                    <a:pt x="3142872" y="2839307"/>
                    <a:pt x="3102581" y="2947892"/>
                  </a:cubicBezTo>
                  <a:cubicBezTo>
                    <a:pt x="3041621" y="3112103"/>
                    <a:pt x="3032668" y="3291173"/>
                    <a:pt x="3070958" y="3462052"/>
                  </a:cubicBezTo>
                  <a:cubicBezTo>
                    <a:pt x="3096771" y="3577019"/>
                    <a:pt x="3145063" y="3685223"/>
                    <a:pt x="3194402" y="3792379"/>
                  </a:cubicBezTo>
                  <a:cubicBezTo>
                    <a:pt x="3234788" y="3880104"/>
                    <a:pt x="3276127" y="3967639"/>
                    <a:pt x="3329371" y="4048030"/>
                  </a:cubicBezTo>
                  <a:cubicBezTo>
                    <a:pt x="3384712" y="4131564"/>
                    <a:pt x="3453196" y="4206335"/>
                    <a:pt x="3539017" y="4257771"/>
                  </a:cubicBezTo>
                  <a:cubicBezTo>
                    <a:pt x="3650364" y="4324541"/>
                    <a:pt x="3781142" y="4346924"/>
                    <a:pt x="3911254" y="4353592"/>
                  </a:cubicBezTo>
                  <a:cubicBezTo>
                    <a:pt x="4031554" y="4359783"/>
                    <a:pt x="4152141" y="4351878"/>
                    <a:pt x="4272632" y="4353592"/>
                  </a:cubicBezTo>
                  <a:cubicBezTo>
                    <a:pt x="4358167" y="4354830"/>
                    <a:pt x="4443511" y="4361593"/>
                    <a:pt x="4528760" y="4368832"/>
                  </a:cubicBezTo>
                  <a:cubicBezTo>
                    <a:pt x="4634201" y="4377785"/>
                    <a:pt x="4739738" y="4386644"/>
                    <a:pt x="4844418" y="4402074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6" name="CustomShape 29"/>
            <p:cNvSpPr/>
            <p:nvPr/>
          </p:nvSpPr>
          <p:spPr>
            <a:xfrm rot="16200000">
              <a:off x="-722160" y="1625760"/>
              <a:ext cx="3915720" cy="2451960"/>
            </a:xfrm>
            <a:custGeom>
              <a:avLst/>
              <a:gdLst/>
              <a:ahLst/>
              <a:cxnLst/>
              <a:rect l="l" t="t" r="r" b="b"/>
              <a:pathLst>
                <a:path w="3915933" h="2452322">
                  <a:moveTo>
                    <a:pt x="540651" y="0"/>
                  </a:moveTo>
                  <a:cubicBezTo>
                    <a:pt x="540651" y="0"/>
                    <a:pt x="298906" y="176213"/>
                    <a:pt x="235470" y="274320"/>
                  </a:cubicBezTo>
                  <a:cubicBezTo>
                    <a:pt x="182130" y="356997"/>
                    <a:pt x="139172" y="445675"/>
                    <a:pt x="103929" y="537496"/>
                  </a:cubicBezTo>
                  <a:cubicBezTo>
                    <a:pt x="47160" y="685324"/>
                    <a:pt x="12585" y="840772"/>
                    <a:pt x="2869" y="998792"/>
                  </a:cubicBezTo>
                  <a:cubicBezTo>
                    <a:pt x="-9228" y="1194530"/>
                    <a:pt x="18300" y="1390079"/>
                    <a:pt x="59638" y="1582007"/>
                  </a:cubicBezTo>
                  <a:cubicBezTo>
                    <a:pt x="82498" y="1688211"/>
                    <a:pt x="110121" y="1793367"/>
                    <a:pt x="139934" y="1897856"/>
                  </a:cubicBezTo>
                  <a:cubicBezTo>
                    <a:pt x="169461" y="2001393"/>
                    <a:pt x="202894" y="2104073"/>
                    <a:pt x="258996" y="2195703"/>
                  </a:cubicBezTo>
                  <a:cubicBezTo>
                    <a:pt x="316623" y="2289810"/>
                    <a:pt x="395585" y="2371725"/>
                    <a:pt x="495788" y="2417350"/>
                  </a:cubicBezTo>
                  <a:cubicBezTo>
                    <a:pt x="537317" y="2436305"/>
                    <a:pt x="581799" y="2446973"/>
                    <a:pt x="627328" y="2450592"/>
                  </a:cubicBezTo>
                  <a:cubicBezTo>
                    <a:pt x="824686" y="2466404"/>
                    <a:pt x="1012233" y="2371820"/>
                    <a:pt x="1170063" y="2249710"/>
                  </a:cubicBezTo>
                  <a:cubicBezTo>
                    <a:pt x="1231975" y="2201894"/>
                    <a:pt x="1290554" y="2150174"/>
                    <a:pt x="1352847" y="2102834"/>
                  </a:cubicBezTo>
                  <a:cubicBezTo>
                    <a:pt x="1535346" y="1964246"/>
                    <a:pt x="1755564" y="1887760"/>
                    <a:pt x="1978735" y="1834134"/>
                  </a:cubicBezTo>
                  <a:cubicBezTo>
                    <a:pt x="2086558" y="1808226"/>
                    <a:pt x="2196096" y="1789462"/>
                    <a:pt x="2306872" y="1789843"/>
                  </a:cubicBezTo>
                  <a:cubicBezTo>
                    <a:pt x="2451842" y="1790319"/>
                    <a:pt x="2594812" y="1822514"/>
                    <a:pt x="2731972" y="1870234"/>
                  </a:cubicBezTo>
                  <a:cubicBezTo>
                    <a:pt x="2879038" y="1921383"/>
                    <a:pt x="3019627" y="1991963"/>
                    <a:pt x="3172313" y="2021205"/>
                  </a:cubicBezTo>
                  <a:cubicBezTo>
                    <a:pt x="3305091" y="2046732"/>
                    <a:pt x="3441204" y="2037017"/>
                    <a:pt x="3573887" y="2010156"/>
                  </a:cubicBezTo>
                  <a:cubicBezTo>
                    <a:pt x="3682567" y="1988153"/>
                    <a:pt x="3793724" y="1954435"/>
                    <a:pt x="3860494" y="1867472"/>
                  </a:cubicBezTo>
                  <a:cubicBezTo>
                    <a:pt x="3907167" y="1806607"/>
                    <a:pt x="3923073" y="1728978"/>
                    <a:pt x="3913072" y="1652778"/>
                  </a:cubicBezTo>
                  <a:cubicBezTo>
                    <a:pt x="3894118" y="1508570"/>
                    <a:pt x="3788866" y="1396079"/>
                    <a:pt x="3681805" y="1295400"/>
                  </a:cubicBezTo>
                  <a:cubicBezTo>
                    <a:pt x="3484162" y="1109472"/>
                    <a:pt x="3261277" y="953548"/>
                    <a:pt x="3029533" y="812197"/>
                  </a:cubicBezTo>
                  <a:cubicBezTo>
                    <a:pt x="2949999" y="763715"/>
                    <a:pt x="2869704" y="716661"/>
                    <a:pt x="2789789" y="668941"/>
                  </a:cubicBezTo>
                  <a:cubicBezTo>
                    <a:pt x="2696063" y="612934"/>
                    <a:pt x="2603289" y="555403"/>
                    <a:pt x="2510135" y="498539"/>
                  </a:cubicBezTo>
                  <a:cubicBezTo>
                    <a:pt x="2433459" y="451771"/>
                    <a:pt x="2356592" y="405384"/>
                    <a:pt x="2281630" y="355854"/>
                  </a:cubicBezTo>
                  <a:cubicBezTo>
                    <a:pt x="2187047" y="293370"/>
                    <a:pt x="2095988" y="225457"/>
                    <a:pt x="2002357" y="161544"/>
                  </a:cubicBezTo>
                  <a:cubicBezTo>
                    <a:pt x="1892439" y="86487"/>
                    <a:pt x="1726037" y="0"/>
                    <a:pt x="1726037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647" name="Group 30"/>
            <p:cNvGrpSpPr/>
            <p:nvPr/>
          </p:nvGrpSpPr>
          <p:grpSpPr>
            <a:xfrm>
              <a:off x="0" y="1603440"/>
              <a:ext cx="2074320" cy="3521520"/>
              <a:chOff x="0" y="1603440"/>
              <a:chExt cx="2074320" cy="3521520"/>
            </a:xfrm>
          </p:grpSpPr>
          <p:sp>
            <p:nvSpPr>
              <p:cNvPr id="648" name="CustomShape 31"/>
              <p:cNvSpPr/>
              <p:nvPr/>
            </p:nvSpPr>
            <p:spPr>
              <a:xfrm rot="16200000">
                <a:off x="0" y="5115960"/>
                <a:ext cx="9000" cy="9000"/>
              </a:xfrm>
              <a:prstGeom prst="rect">
                <a:avLst/>
              </a:prstGeom>
              <a:noFill/>
              <a:ln w="9525" cap="rnd">
                <a:solidFill>
                  <a:schemeClr val="bg2">
                    <a:alpha val="2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9" name="CustomShape 32"/>
              <p:cNvSpPr/>
              <p:nvPr/>
            </p:nvSpPr>
            <p:spPr>
              <a:xfrm rot="16200000">
                <a:off x="0" y="5115960"/>
                <a:ext cx="9000" cy="9000"/>
              </a:xfrm>
              <a:prstGeom prst="rect">
                <a:avLst/>
              </a:prstGeom>
              <a:noFill/>
              <a:ln w="9525" cap="rnd">
                <a:solidFill>
                  <a:schemeClr val="bg2">
                    <a:alpha val="2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0" name="CustomShape 33"/>
              <p:cNvSpPr/>
              <p:nvPr/>
            </p:nvSpPr>
            <p:spPr>
              <a:xfrm rot="16200000">
                <a:off x="0" y="5115960"/>
                <a:ext cx="9000" cy="9000"/>
              </a:xfrm>
              <a:prstGeom prst="rect">
                <a:avLst/>
              </a:prstGeom>
              <a:noFill/>
              <a:ln w="9525" cap="rnd">
                <a:solidFill>
                  <a:schemeClr val="bg2">
                    <a:alpha val="2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1" name="CustomShape 34"/>
              <p:cNvSpPr/>
              <p:nvPr/>
            </p:nvSpPr>
            <p:spPr>
              <a:xfrm rot="16200000">
                <a:off x="-450720" y="2432520"/>
                <a:ext cx="2567520" cy="1646640"/>
              </a:xfrm>
              <a:custGeom>
                <a:avLst/>
                <a:gdLst/>
                <a:ahLst/>
                <a:cxnLst/>
                <a:rect l="l" t="t" r="r" b="b"/>
                <a:pathLst>
                  <a:path w="2567851" h="1647045">
                    <a:moveTo>
                      <a:pt x="630083" y="95"/>
                    </a:moveTo>
                    <a:cubicBezTo>
                      <a:pt x="431201" y="60008"/>
                      <a:pt x="185837" y="291751"/>
                      <a:pt x="124686" y="410718"/>
                    </a:cubicBezTo>
                    <a:cubicBezTo>
                      <a:pt x="79442" y="498920"/>
                      <a:pt x="47438" y="593027"/>
                      <a:pt x="26674" y="689991"/>
                    </a:cubicBezTo>
                    <a:cubicBezTo>
                      <a:pt x="6576" y="783431"/>
                      <a:pt x="-4473" y="878967"/>
                      <a:pt x="1718" y="974217"/>
                    </a:cubicBezTo>
                    <a:cubicBezTo>
                      <a:pt x="7052" y="1054894"/>
                      <a:pt x="24674" y="1134332"/>
                      <a:pt x="56582" y="1208627"/>
                    </a:cubicBezTo>
                    <a:cubicBezTo>
                      <a:pt x="93825" y="1295495"/>
                      <a:pt x="148975" y="1373219"/>
                      <a:pt x="212792" y="1443038"/>
                    </a:cubicBezTo>
                    <a:cubicBezTo>
                      <a:pt x="264227" y="1499330"/>
                      <a:pt x="320996" y="1550575"/>
                      <a:pt x="385576" y="1590961"/>
                    </a:cubicBezTo>
                    <a:cubicBezTo>
                      <a:pt x="429486" y="1618393"/>
                      <a:pt x="477111" y="1640681"/>
                      <a:pt x="528451" y="1645825"/>
                    </a:cubicBezTo>
                    <a:cubicBezTo>
                      <a:pt x="600460" y="1653064"/>
                      <a:pt x="670278" y="1626680"/>
                      <a:pt x="739430" y="1604296"/>
                    </a:cubicBezTo>
                    <a:cubicBezTo>
                      <a:pt x="833632" y="1573721"/>
                      <a:pt x="929453" y="1548479"/>
                      <a:pt x="1023560" y="1517809"/>
                    </a:cubicBezTo>
                    <a:cubicBezTo>
                      <a:pt x="1144337" y="1478471"/>
                      <a:pt x="1262924" y="1432846"/>
                      <a:pt x="1384082" y="1394841"/>
                    </a:cubicBezTo>
                    <a:cubicBezTo>
                      <a:pt x="1542959" y="1345025"/>
                      <a:pt x="1707074" y="1305497"/>
                      <a:pt x="1872619" y="1318355"/>
                    </a:cubicBezTo>
                    <a:cubicBezTo>
                      <a:pt x="1972536" y="1326071"/>
                      <a:pt x="2070072" y="1353312"/>
                      <a:pt x="2169989" y="1359884"/>
                    </a:cubicBezTo>
                    <a:cubicBezTo>
                      <a:pt x="2223615" y="1363409"/>
                      <a:pt x="2277431" y="1359503"/>
                      <a:pt x="2331152" y="1359884"/>
                    </a:cubicBezTo>
                    <a:cubicBezTo>
                      <a:pt x="2388112" y="1360265"/>
                      <a:pt x="2445738" y="1366076"/>
                      <a:pt x="2500602" y="1351598"/>
                    </a:cubicBezTo>
                    <a:cubicBezTo>
                      <a:pt x="2522986" y="1345692"/>
                      <a:pt x="2544322" y="1335691"/>
                      <a:pt x="2557085" y="1316641"/>
                    </a:cubicBezTo>
                    <a:cubicBezTo>
                      <a:pt x="2581850" y="1279874"/>
                      <a:pt x="2559562" y="1233202"/>
                      <a:pt x="2533844" y="1195292"/>
                    </a:cubicBezTo>
                    <a:cubicBezTo>
                      <a:pt x="2478790" y="1114330"/>
                      <a:pt x="2394208" y="1060990"/>
                      <a:pt x="2312864" y="1005745"/>
                    </a:cubicBezTo>
                    <a:cubicBezTo>
                      <a:pt x="2199326" y="928688"/>
                      <a:pt x="2089027" y="847058"/>
                      <a:pt x="1980537" y="763048"/>
                    </a:cubicBezTo>
                    <a:cubicBezTo>
                      <a:pt x="1888811" y="691991"/>
                      <a:pt x="1796514" y="621697"/>
                      <a:pt x="1706408" y="548640"/>
                    </a:cubicBezTo>
                    <a:cubicBezTo>
                      <a:pt x="1554865" y="425672"/>
                      <a:pt x="1572105" y="453866"/>
                      <a:pt x="1422372" y="328803"/>
                    </a:cubicBezTo>
                    <a:cubicBezTo>
                      <a:pt x="1381224" y="294418"/>
                      <a:pt x="1009749" y="21146"/>
                      <a:pt x="960695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2" name="CustomShape 35"/>
              <p:cNvSpPr/>
              <p:nvPr/>
            </p:nvSpPr>
            <p:spPr>
              <a:xfrm rot="16200000">
                <a:off x="-205200" y="1886760"/>
                <a:ext cx="1676160" cy="1222560"/>
              </a:xfrm>
              <a:custGeom>
                <a:avLst/>
                <a:gdLst/>
                <a:ahLst/>
                <a:cxnLst/>
                <a:rect l="l" t="t" r="r" b="b"/>
                <a:pathLst>
                  <a:path w="1676495" h="1223010">
                    <a:moveTo>
                      <a:pt x="1676495" y="1223010"/>
                    </a:moveTo>
                    <a:cubicBezTo>
                      <a:pt x="1603724" y="1136428"/>
                      <a:pt x="1514094" y="1066229"/>
                      <a:pt x="1421702" y="1000697"/>
                    </a:cubicBezTo>
                    <a:cubicBezTo>
                      <a:pt x="1293209" y="909638"/>
                      <a:pt x="1158526" y="827627"/>
                      <a:pt x="1024604" y="744665"/>
                    </a:cubicBezTo>
                    <a:cubicBezTo>
                      <a:pt x="824770" y="620935"/>
                      <a:pt x="623792" y="497681"/>
                      <a:pt x="444722" y="345758"/>
                    </a:cubicBezTo>
                    <a:cubicBezTo>
                      <a:pt x="330517" y="248888"/>
                      <a:pt x="135731" y="61722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3" name="CustomShape 36"/>
              <p:cNvSpPr/>
              <p:nvPr/>
            </p:nvSpPr>
            <p:spPr>
              <a:xfrm rot="16200000">
                <a:off x="-471960" y="2085120"/>
                <a:ext cx="3028320" cy="2064960"/>
              </a:xfrm>
              <a:custGeom>
                <a:avLst/>
                <a:gdLst/>
                <a:ahLst/>
                <a:cxnLst/>
                <a:rect l="l" t="t" r="r" b="b"/>
                <a:pathLst>
                  <a:path w="3028800" h="2065359">
                    <a:moveTo>
                      <a:pt x="525127" y="0"/>
                    </a:moveTo>
                    <a:cubicBezTo>
                      <a:pt x="525127" y="0"/>
                      <a:pt x="307386" y="172212"/>
                      <a:pt x="256141" y="229648"/>
                    </a:cubicBezTo>
                    <a:cubicBezTo>
                      <a:pt x="199944" y="292608"/>
                      <a:pt x="151843" y="362331"/>
                      <a:pt x="115552" y="438531"/>
                    </a:cubicBezTo>
                    <a:cubicBezTo>
                      <a:pt x="72785" y="528447"/>
                      <a:pt x="48115" y="625507"/>
                      <a:pt x="29446" y="723424"/>
                    </a:cubicBezTo>
                    <a:cubicBezTo>
                      <a:pt x="9825" y="826103"/>
                      <a:pt x="-3415" y="930212"/>
                      <a:pt x="776" y="1034606"/>
                    </a:cubicBezTo>
                    <a:cubicBezTo>
                      <a:pt x="4205" y="1121093"/>
                      <a:pt x="19159" y="1206913"/>
                      <a:pt x="48592" y="1288352"/>
                    </a:cubicBezTo>
                    <a:cubicBezTo>
                      <a:pt x="74785" y="1360551"/>
                      <a:pt x="111457" y="1428274"/>
                      <a:pt x="146699" y="1496568"/>
                    </a:cubicBezTo>
                    <a:cubicBezTo>
                      <a:pt x="184894" y="1570482"/>
                      <a:pt x="221185" y="1645349"/>
                      <a:pt x="254332" y="1721549"/>
                    </a:cubicBezTo>
                    <a:cubicBezTo>
                      <a:pt x="281287" y="1783461"/>
                      <a:pt x="306433" y="1846231"/>
                      <a:pt x="338056" y="1905857"/>
                    </a:cubicBezTo>
                    <a:cubicBezTo>
                      <a:pt x="357583" y="1942529"/>
                      <a:pt x="379776" y="1977866"/>
                      <a:pt x="407398" y="2008823"/>
                    </a:cubicBezTo>
                    <a:cubicBezTo>
                      <a:pt x="426829" y="2030539"/>
                      <a:pt x="449308" y="2049780"/>
                      <a:pt x="476740" y="2059114"/>
                    </a:cubicBezTo>
                    <a:cubicBezTo>
                      <a:pt x="515793" y="2072354"/>
                      <a:pt x="557893" y="2062734"/>
                      <a:pt x="596374" y="2047113"/>
                    </a:cubicBezTo>
                    <a:cubicBezTo>
                      <a:pt x="674860" y="2015300"/>
                      <a:pt x="738106" y="1956530"/>
                      <a:pt x="804496" y="1903476"/>
                    </a:cubicBezTo>
                    <a:cubicBezTo>
                      <a:pt x="891649" y="1833848"/>
                      <a:pt x="984804" y="1771841"/>
                      <a:pt x="1084435" y="1721549"/>
                    </a:cubicBezTo>
                    <a:cubicBezTo>
                      <a:pt x="1175494" y="1675638"/>
                      <a:pt x="1271030" y="1639348"/>
                      <a:pt x="1369138" y="1611439"/>
                    </a:cubicBezTo>
                    <a:cubicBezTo>
                      <a:pt x="1446576" y="1589437"/>
                      <a:pt x="1525252" y="1572387"/>
                      <a:pt x="1603643" y="1554004"/>
                    </a:cubicBezTo>
                    <a:cubicBezTo>
                      <a:pt x="1700989" y="1531049"/>
                      <a:pt x="1798144" y="1505141"/>
                      <a:pt x="1897966" y="1498949"/>
                    </a:cubicBezTo>
                    <a:cubicBezTo>
                      <a:pt x="1981119" y="1493711"/>
                      <a:pt x="2064272" y="1501521"/>
                      <a:pt x="2146759" y="1513332"/>
                    </a:cubicBezTo>
                    <a:cubicBezTo>
                      <a:pt x="2195527" y="1520285"/>
                      <a:pt x="2244200" y="1528382"/>
                      <a:pt x="2292682" y="1537240"/>
                    </a:cubicBezTo>
                    <a:cubicBezTo>
                      <a:pt x="2390218" y="1555147"/>
                      <a:pt x="2487563" y="1574102"/>
                      <a:pt x="2584623" y="1594676"/>
                    </a:cubicBezTo>
                    <a:cubicBezTo>
                      <a:pt x="2654251" y="1609439"/>
                      <a:pt x="2724260" y="1624393"/>
                      <a:pt x="2795126" y="1620964"/>
                    </a:cubicBezTo>
                    <a:cubicBezTo>
                      <a:pt x="2859991" y="1617821"/>
                      <a:pt x="3149551" y="1625918"/>
                      <a:pt x="2972005" y="1234631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54" name="CustomShape 37"/>
            <p:cNvSpPr/>
            <p:nvPr/>
          </p:nvSpPr>
          <p:spPr>
            <a:xfrm rot="16200000">
              <a:off x="146880" y="3225240"/>
              <a:ext cx="1161720" cy="1049760"/>
            </a:xfrm>
            <a:custGeom>
              <a:avLst/>
              <a:gdLst/>
              <a:ahLst/>
              <a:cxnLst/>
              <a:rect l="l" t="t" r="r" b="b"/>
              <a:pathLst>
                <a:path w="1161937" h="1049976">
                  <a:moveTo>
                    <a:pt x="279459" y="64453"/>
                  </a:moveTo>
                  <a:cubicBezTo>
                    <a:pt x="206784" y="104934"/>
                    <a:pt x="145538" y="162751"/>
                    <a:pt x="99437" y="232093"/>
                  </a:cubicBezTo>
                  <a:cubicBezTo>
                    <a:pt x="44763" y="314389"/>
                    <a:pt x="10759" y="409258"/>
                    <a:pt x="2472" y="507746"/>
                  </a:cubicBezTo>
                  <a:cubicBezTo>
                    <a:pt x="-3909" y="583660"/>
                    <a:pt x="2377" y="660146"/>
                    <a:pt x="17712" y="734917"/>
                  </a:cubicBezTo>
                  <a:cubicBezTo>
                    <a:pt x="30190" y="795782"/>
                    <a:pt x="48002" y="855980"/>
                    <a:pt x="85530" y="905320"/>
                  </a:cubicBezTo>
                  <a:cubicBezTo>
                    <a:pt x="155730" y="997617"/>
                    <a:pt x="272030" y="1038955"/>
                    <a:pt x="388806" y="1048004"/>
                  </a:cubicBezTo>
                  <a:cubicBezTo>
                    <a:pt x="514251" y="1057720"/>
                    <a:pt x="638361" y="1030764"/>
                    <a:pt x="755709" y="984282"/>
                  </a:cubicBezTo>
                  <a:cubicBezTo>
                    <a:pt x="837339" y="951992"/>
                    <a:pt x="915444" y="911320"/>
                    <a:pt x="984214" y="856837"/>
                  </a:cubicBezTo>
                  <a:cubicBezTo>
                    <a:pt x="1053556" y="801878"/>
                    <a:pt x="1115659" y="735013"/>
                    <a:pt x="1144806" y="651859"/>
                  </a:cubicBezTo>
                  <a:cubicBezTo>
                    <a:pt x="1169285" y="581946"/>
                    <a:pt x="1165951" y="506984"/>
                    <a:pt x="1144806" y="435737"/>
                  </a:cubicBezTo>
                  <a:cubicBezTo>
                    <a:pt x="1104801" y="300673"/>
                    <a:pt x="1011837" y="187801"/>
                    <a:pt x="894203" y="110173"/>
                  </a:cubicBezTo>
                  <a:cubicBezTo>
                    <a:pt x="818860" y="60547"/>
                    <a:pt x="733897" y="28258"/>
                    <a:pt x="645219" y="11494"/>
                  </a:cubicBezTo>
                  <a:cubicBezTo>
                    <a:pt x="587117" y="540"/>
                    <a:pt x="527776" y="-3365"/>
                    <a:pt x="469102" y="3207"/>
                  </a:cubicBezTo>
                  <a:cubicBezTo>
                    <a:pt x="402522" y="10636"/>
                    <a:pt x="337943" y="31782"/>
                    <a:pt x="279459" y="64453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5" name="CustomShape 38"/>
            <p:cNvSpPr/>
            <p:nvPr/>
          </p:nvSpPr>
          <p:spPr>
            <a:xfrm rot="16200000">
              <a:off x="272520" y="3403080"/>
              <a:ext cx="846000" cy="774360"/>
            </a:xfrm>
            <a:custGeom>
              <a:avLst/>
              <a:gdLst/>
              <a:ahLst/>
              <a:cxnLst/>
              <a:rect l="l" t="t" r="r" b="b"/>
              <a:pathLst>
                <a:path w="846327" h="774726">
                  <a:moveTo>
                    <a:pt x="223506" y="47187"/>
                  </a:moveTo>
                  <a:cubicBezTo>
                    <a:pt x="131304" y="97288"/>
                    <a:pt x="65391" y="184537"/>
                    <a:pt x="29100" y="283216"/>
                  </a:cubicBezTo>
                  <a:cubicBezTo>
                    <a:pt x="-7380" y="382467"/>
                    <a:pt x="-11952" y="491909"/>
                    <a:pt x="29100" y="589064"/>
                  </a:cubicBezTo>
                  <a:cubicBezTo>
                    <a:pt x="54913" y="650214"/>
                    <a:pt x="97585" y="703078"/>
                    <a:pt x="155402" y="735368"/>
                  </a:cubicBezTo>
                  <a:cubicBezTo>
                    <a:pt x="229697" y="776802"/>
                    <a:pt x="317898" y="779659"/>
                    <a:pt x="402957" y="770325"/>
                  </a:cubicBezTo>
                  <a:cubicBezTo>
                    <a:pt x="485538" y="761181"/>
                    <a:pt x="566120" y="738987"/>
                    <a:pt x="638891" y="698887"/>
                  </a:cubicBezTo>
                  <a:cubicBezTo>
                    <a:pt x="714900" y="656977"/>
                    <a:pt x="781956" y="597827"/>
                    <a:pt x="818342" y="519341"/>
                  </a:cubicBezTo>
                  <a:cubicBezTo>
                    <a:pt x="841964" y="468477"/>
                    <a:pt x="849870" y="412280"/>
                    <a:pt x="844917" y="356463"/>
                  </a:cubicBezTo>
                  <a:cubicBezTo>
                    <a:pt x="834630" y="240449"/>
                    <a:pt x="771955" y="135293"/>
                    <a:pt x="675467" y="70523"/>
                  </a:cubicBezTo>
                  <a:cubicBezTo>
                    <a:pt x="578788" y="5658"/>
                    <a:pt x="458392" y="-11868"/>
                    <a:pt x="343140" y="7372"/>
                  </a:cubicBezTo>
                  <a:cubicBezTo>
                    <a:pt x="301325" y="14325"/>
                    <a:pt x="260748" y="26994"/>
                    <a:pt x="223506" y="47187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6" name="CustomShape 39"/>
            <p:cNvSpPr/>
            <p:nvPr/>
          </p:nvSpPr>
          <p:spPr>
            <a:xfrm rot="16200000">
              <a:off x="435240" y="3594240"/>
              <a:ext cx="477360" cy="447120"/>
            </a:xfrm>
            <a:custGeom>
              <a:avLst/>
              <a:gdLst/>
              <a:ahLst/>
              <a:cxnLst/>
              <a:rect l="l" t="t" r="r" b="b"/>
              <a:pathLst>
                <a:path w="477596" h="447528">
                  <a:moveTo>
                    <a:pt x="88185" y="75022"/>
                  </a:moveTo>
                  <a:cubicBezTo>
                    <a:pt x="37798" y="116361"/>
                    <a:pt x="-2016" y="171796"/>
                    <a:pt x="79" y="236280"/>
                  </a:cubicBezTo>
                  <a:cubicBezTo>
                    <a:pt x="1794" y="288763"/>
                    <a:pt x="30178" y="336103"/>
                    <a:pt x="69897" y="370964"/>
                  </a:cubicBezTo>
                  <a:cubicBezTo>
                    <a:pt x="99806" y="397253"/>
                    <a:pt x="135429" y="415636"/>
                    <a:pt x="172958" y="429162"/>
                  </a:cubicBezTo>
                  <a:cubicBezTo>
                    <a:pt x="217249" y="445068"/>
                    <a:pt x="264588" y="454784"/>
                    <a:pt x="309165" y="440782"/>
                  </a:cubicBezTo>
                  <a:cubicBezTo>
                    <a:pt x="366696" y="422780"/>
                    <a:pt x="403272" y="370297"/>
                    <a:pt x="432990" y="316957"/>
                  </a:cubicBezTo>
                  <a:cubicBezTo>
                    <a:pt x="459375" y="269618"/>
                    <a:pt x="481568" y="218469"/>
                    <a:pt x="476996" y="164843"/>
                  </a:cubicBezTo>
                  <a:cubicBezTo>
                    <a:pt x="472043" y="106169"/>
                    <a:pt x="435276" y="55972"/>
                    <a:pt x="383937" y="26826"/>
                  </a:cubicBezTo>
                  <a:cubicBezTo>
                    <a:pt x="289734" y="-26705"/>
                    <a:pt x="173244" y="5299"/>
                    <a:pt x="88185" y="75022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7" name="CustomShape 40"/>
            <p:cNvSpPr/>
            <p:nvPr/>
          </p:nvSpPr>
          <p:spPr>
            <a:xfrm rot="16200000">
              <a:off x="-785880" y="822240"/>
              <a:ext cx="2861640" cy="1270800"/>
            </a:xfrm>
            <a:custGeom>
              <a:avLst/>
              <a:gdLst/>
              <a:ahLst/>
              <a:cxnLst/>
              <a:rect l="l" t="t" r="r" b="b"/>
              <a:pathLst>
                <a:path w="2861881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7" y="509492"/>
                    <a:pt x="953167" y="609695"/>
                    <a:pt x="1110615" y="690848"/>
                  </a:cubicBezTo>
                  <a:cubicBezTo>
                    <a:pt x="1208723" y="741426"/>
                    <a:pt x="1310449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7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2" y="57492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8" name="CustomShape 41"/>
            <p:cNvSpPr/>
            <p:nvPr/>
          </p:nvSpPr>
          <p:spPr>
            <a:xfrm rot="16200000">
              <a:off x="-848880" y="901080"/>
              <a:ext cx="2635920" cy="918720"/>
            </a:xfrm>
            <a:custGeom>
              <a:avLst/>
              <a:gdLst/>
              <a:ahLst/>
              <a:cxnLst/>
              <a:rect l="l" t="t" r="r" b="b"/>
              <a:pathLst>
                <a:path w="2636234" h="919096">
                  <a:moveTo>
                    <a:pt x="0" y="0"/>
                  </a:moveTo>
                  <a:cubicBezTo>
                    <a:pt x="0" y="0"/>
                    <a:pt x="243745" y="162020"/>
                    <a:pt x="417862" y="274415"/>
                  </a:cubicBezTo>
                  <a:cubicBezTo>
                    <a:pt x="601409" y="392906"/>
                    <a:pt x="781145" y="518732"/>
                    <a:pt x="980218" y="607981"/>
                  </a:cubicBezTo>
                  <a:cubicBezTo>
                    <a:pt x="1140333" y="679799"/>
                    <a:pt x="1310545" y="726091"/>
                    <a:pt x="1473137" y="792290"/>
                  </a:cubicBezTo>
                  <a:cubicBezTo>
                    <a:pt x="1589532" y="839724"/>
                    <a:pt x="1702975" y="897922"/>
                    <a:pt x="1827276" y="914400"/>
                  </a:cubicBezTo>
                  <a:cubicBezTo>
                    <a:pt x="1930813" y="928116"/>
                    <a:pt x="2039208" y="913543"/>
                    <a:pt x="2119218" y="847344"/>
                  </a:cubicBezTo>
                  <a:cubicBezTo>
                    <a:pt x="2192084" y="786956"/>
                    <a:pt x="2228184" y="696087"/>
                    <a:pt x="2269998" y="610362"/>
                  </a:cubicBezTo>
                  <a:cubicBezTo>
                    <a:pt x="2312003" y="524161"/>
                    <a:pt x="2362867" y="442722"/>
                    <a:pt x="2413540" y="361379"/>
                  </a:cubicBezTo>
                  <a:cubicBezTo>
                    <a:pt x="2485835" y="245459"/>
                    <a:pt x="2514886" y="126873"/>
                    <a:pt x="2636235" y="6696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9" name="CustomShape 42"/>
            <p:cNvSpPr/>
            <p:nvPr/>
          </p:nvSpPr>
          <p:spPr>
            <a:xfrm rot="16200000">
              <a:off x="-823680" y="1056960"/>
              <a:ext cx="2292120" cy="625320"/>
            </a:xfrm>
            <a:custGeom>
              <a:avLst/>
              <a:gdLst/>
              <a:ahLst/>
              <a:cxnLst/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2" y="606171"/>
                  </a:cubicBezTo>
                  <a:cubicBezTo>
                    <a:pt x="1391602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1" y="109347"/>
                    <a:pt x="2292382" y="0"/>
                    <a:pt x="22923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0" name="CustomShape 43"/>
            <p:cNvSpPr/>
            <p:nvPr/>
          </p:nvSpPr>
          <p:spPr>
            <a:xfrm rot="16200000">
              <a:off x="-712440" y="1179360"/>
              <a:ext cx="1865520" cy="421200"/>
            </a:xfrm>
            <a:custGeom>
              <a:avLst/>
              <a:gdLst/>
              <a:ahLst/>
              <a:cxnLst/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5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4" y="246412"/>
                    <a:pt x="283178" y="186881"/>
                  </a:cubicBezTo>
                  <a:cubicBezTo>
                    <a:pt x="176117" y="122777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1" name="CustomShape 44"/>
            <p:cNvSpPr/>
            <p:nvPr/>
          </p:nvSpPr>
          <p:spPr>
            <a:xfrm rot="16200000">
              <a:off x="-525960" y="1243080"/>
              <a:ext cx="1357920" cy="286560"/>
            </a:xfrm>
            <a:custGeom>
              <a:avLst/>
              <a:gdLst/>
              <a:ahLst/>
              <a:cxnLst/>
              <a:rect l="l" t="t" r="r" b="b"/>
              <a:pathLst>
                <a:path w="1358265" h="286935">
                  <a:moveTo>
                    <a:pt x="0" y="11621"/>
                  </a:moveTo>
                  <a:cubicBezTo>
                    <a:pt x="0" y="11621"/>
                    <a:pt x="89249" y="104299"/>
                    <a:pt x="200978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3" y="293180"/>
                    <a:pt x="780955" y="284417"/>
                  </a:cubicBezTo>
                  <a:cubicBezTo>
                    <a:pt x="866585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2" name="CustomShape 45"/>
            <p:cNvSpPr/>
            <p:nvPr/>
          </p:nvSpPr>
          <p:spPr>
            <a:xfrm rot="16200000">
              <a:off x="-352080" y="1350360"/>
              <a:ext cx="890640" cy="167040"/>
            </a:xfrm>
            <a:custGeom>
              <a:avLst/>
              <a:gdLst/>
              <a:ahLst/>
              <a:cxnLst/>
              <a:rect l="l" t="t" r="r" b="b"/>
              <a:pathLst>
                <a:path w="890968" h="167300">
                  <a:moveTo>
                    <a:pt x="890968" y="0"/>
                  </a:moveTo>
                  <a:cubicBezTo>
                    <a:pt x="890968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3" name="CustomShape 46"/>
            <p:cNvSpPr/>
            <p:nvPr/>
          </p:nvSpPr>
          <p:spPr>
            <a:xfrm rot="16200000">
              <a:off x="1886040" y="-678600"/>
              <a:ext cx="1677240" cy="3075840"/>
            </a:xfrm>
            <a:custGeom>
              <a:avLst/>
              <a:gdLst/>
              <a:ahLst/>
              <a:cxnLst/>
              <a:rect l="l" t="t" r="r" b="b"/>
              <a:pathLst>
                <a:path w="1677721" h="3076193">
                  <a:moveTo>
                    <a:pt x="1665434" y="3076194"/>
                  </a:moveTo>
                  <a:cubicBezTo>
                    <a:pt x="1494651" y="3069431"/>
                    <a:pt x="1239571" y="3053620"/>
                    <a:pt x="1068693" y="3054382"/>
                  </a:cubicBezTo>
                  <a:cubicBezTo>
                    <a:pt x="996779" y="3054668"/>
                    <a:pt x="924866" y="3056573"/>
                    <a:pt x="852952" y="3054382"/>
                  </a:cubicBezTo>
                  <a:cubicBezTo>
                    <a:pt x="739890" y="3050953"/>
                    <a:pt x="626638" y="3038380"/>
                    <a:pt x="519481" y="3002471"/>
                  </a:cubicBezTo>
                  <a:cubicBezTo>
                    <a:pt x="477667" y="2988469"/>
                    <a:pt x="437567" y="2969990"/>
                    <a:pt x="400610" y="2945892"/>
                  </a:cubicBezTo>
                  <a:cubicBezTo>
                    <a:pt x="309836" y="2886837"/>
                    <a:pt x="242876" y="2798731"/>
                    <a:pt x="184868" y="2706910"/>
                  </a:cubicBezTo>
                  <a:cubicBezTo>
                    <a:pt x="134005" y="2626519"/>
                    <a:pt x="91618" y="2541175"/>
                    <a:pt x="59138" y="2451830"/>
                  </a:cubicBezTo>
                  <a:cubicBezTo>
                    <a:pt x="21324" y="2347913"/>
                    <a:pt x="-2870" y="2238947"/>
                    <a:pt x="274" y="2128552"/>
                  </a:cubicBezTo>
                  <a:cubicBezTo>
                    <a:pt x="4941" y="1962531"/>
                    <a:pt x="71044" y="1804797"/>
                    <a:pt x="172200" y="1672590"/>
                  </a:cubicBezTo>
                  <a:cubicBezTo>
                    <a:pt x="245638" y="1576578"/>
                    <a:pt x="336220" y="1493615"/>
                    <a:pt x="446806" y="1445133"/>
                  </a:cubicBezTo>
                  <a:cubicBezTo>
                    <a:pt x="507099" y="1418749"/>
                    <a:pt x="571012" y="1401890"/>
                    <a:pt x="633686" y="1381601"/>
                  </a:cubicBezTo>
                  <a:cubicBezTo>
                    <a:pt x="711696" y="1356455"/>
                    <a:pt x="789992" y="1324356"/>
                    <a:pt x="840188" y="1260348"/>
                  </a:cubicBezTo>
                  <a:cubicBezTo>
                    <a:pt x="874478" y="1216724"/>
                    <a:pt x="891528" y="1162812"/>
                    <a:pt x="904768" y="1108615"/>
                  </a:cubicBezTo>
                  <a:cubicBezTo>
                    <a:pt x="917055" y="1058323"/>
                    <a:pt x="927152" y="1007174"/>
                    <a:pt x="926294" y="955453"/>
                  </a:cubicBezTo>
                  <a:cubicBezTo>
                    <a:pt x="925246" y="891159"/>
                    <a:pt x="907720" y="827913"/>
                    <a:pt x="912959" y="763905"/>
                  </a:cubicBezTo>
                  <a:cubicBezTo>
                    <a:pt x="916198" y="724090"/>
                    <a:pt x="928961" y="685610"/>
                    <a:pt x="949535" y="651320"/>
                  </a:cubicBezTo>
                  <a:cubicBezTo>
                    <a:pt x="983825" y="594170"/>
                    <a:pt x="1037737" y="552640"/>
                    <a:pt x="1089934" y="510826"/>
                  </a:cubicBezTo>
                  <a:cubicBezTo>
                    <a:pt x="1168039" y="448247"/>
                    <a:pt x="1245477" y="384619"/>
                    <a:pt x="1324535" y="323278"/>
                  </a:cubicBezTo>
                  <a:cubicBezTo>
                    <a:pt x="1423785" y="246221"/>
                    <a:pt x="1594854" y="94202"/>
                    <a:pt x="167772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4" name="CustomShape 47"/>
            <p:cNvSpPr/>
            <p:nvPr/>
          </p:nvSpPr>
          <p:spPr>
            <a:xfrm rot="16200000">
              <a:off x="2065680" y="-514080"/>
              <a:ext cx="1468440" cy="2606760"/>
            </a:xfrm>
            <a:custGeom>
              <a:avLst/>
              <a:gdLst/>
              <a:ahLst/>
              <a:cxnLst/>
              <a:rect l="l" t="t" r="r" b="b"/>
              <a:pathLst>
                <a:path w="1468691" h="2607257">
                  <a:moveTo>
                    <a:pt x="1450689" y="2568321"/>
                  </a:moveTo>
                  <a:cubicBezTo>
                    <a:pt x="1398682" y="2574989"/>
                    <a:pt x="1262570" y="2587752"/>
                    <a:pt x="1210183" y="2590609"/>
                  </a:cubicBezTo>
                  <a:cubicBezTo>
                    <a:pt x="1108646" y="2596134"/>
                    <a:pt x="1007205" y="2604707"/>
                    <a:pt x="905573" y="2606802"/>
                  </a:cubicBezTo>
                  <a:cubicBezTo>
                    <a:pt x="789464" y="2609088"/>
                    <a:pt x="673354" y="2602802"/>
                    <a:pt x="558292" y="2587181"/>
                  </a:cubicBezTo>
                  <a:cubicBezTo>
                    <a:pt x="527526" y="2582990"/>
                    <a:pt x="497046" y="2577274"/>
                    <a:pt x="467138" y="2568702"/>
                  </a:cubicBezTo>
                  <a:cubicBezTo>
                    <a:pt x="367220" y="2540222"/>
                    <a:pt x="277876" y="2482501"/>
                    <a:pt x="206343" y="2407063"/>
                  </a:cubicBezTo>
                  <a:cubicBezTo>
                    <a:pt x="152527" y="2350294"/>
                    <a:pt x="111379" y="2283047"/>
                    <a:pt x="78613" y="2211896"/>
                  </a:cubicBezTo>
                  <a:cubicBezTo>
                    <a:pt x="38513" y="2124742"/>
                    <a:pt x="9938" y="2032159"/>
                    <a:pt x="2032" y="1936623"/>
                  </a:cubicBezTo>
                  <a:cubicBezTo>
                    <a:pt x="-3207" y="1873567"/>
                    <a:pt x="1174" y="1809845"/>
                    <a:pt x="21177" y="1749933"/>
                  </a:cubicBezTo>
                  <a:cubicBezTo>
                    <a:pt x="40608" y="1691449"/>
                    <a:pt x="73469" y="1638109"/>
                    <a:pt x="116903" y="1594295"/>
                  </a:cubicBezTo>
                  <a:cubicBezTo>
                    <a:pt x="152241" y="1558576"/>
                    <a:pt x="194151" y="1530001"/>
                    <a:pt x="241300" y="1512951"/>
                  </a:cubicBezTo>
                  <a:cubicBezTo>
                    <a:pt x="315881" y="1485900"/>
                    <a:pt x="397224" y="1487519"/>
                    <a:pt x="475805" y="1500949"/>
                  </a:cubicBezTo>
                  <a:cubicBezTo>
                    <a:pt x="539337" y="1511808"/>
                    <a:pt x="601440" y="1529810"/>
                    <a:pt x="664781" y="1541621"/>
                  </a:cubicBezTo>
                  <a:cubicBezTo>
                    <a:pt x="710977" y="1550194"/>
                    <a:pt x="758412" y="1554194"/>
                    <a:pt x="803560" y="1541621"/>
                  </a:cubicBezTo>
                  <a:cubicBezTo>
                    <a:pt x="862711" y="1525143"/>
                    <a:pt x="909288" y="1481233"/>
                    <a:pt x="942340" y="1429131"/>
                  </a:cubicBezTo>
                  <a:cubicBezTo>
                    <a:pt x="992156" y="1350455"/>
                    <a:pt x="1006919" y="1256157"/>
                    <a:pt x="1018921" y="1163383"/>
                  </a:cubicBezTo>
                  <a:cubicBezTo>
                    <a:pt x="1034065" y="1046131"/>
                    <a:pt x="1043972" y="928306"/>
                    <a:pt x="1061974" y="811530"/>
                  </a:cubicBezTo>
                  <a:cubicBezTo>
                    <a:pt x="1074356" y="731425"/>
                    <a:pt x="1091120" y="652081"/>
                    <a:pt x="1114647" y="574548"/>
                  </a:cubicBezTo>
                  <a:cubicBezTo>
                    <a:pt x="1145413" y="472916"/>
                    <a:pt x="1187990" y="375094"/>
                    <a:pt x="1243806" y="284893"/>
                  </a:cubicBezTo>
                  <a:cubicBezTo>
                    <a:pt x="1307623" y="181832"/>
                    <a:pt x="1388396" y="90868"/>
                    <a:pt x="146869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5" name="CustomShape 48"/>
            <p:cNvSpPr/>
            <p:nvPr/>
          </p:nvSpPr>
          <p:spPr>
            <a:xfrm rot="16200000">
              <a:off x="2247840" y="-429480"/>
              <a:ext cx="1174680" cy="2095200"/>
            </a:xfrm>
            <a:custGeom>
              <a:avLst/>
              <a:gdLst/>
              <a:ahLst/>
              <a:cxnLst/>
              <a:rect l="l" t="t" r="r" b="b"/>
              <a:pathLst>
                <a:path w="1175182" h="2095685">
                  <a:moveTo>
                    <a:pt x="1175183" y="1950434"/>
                  </a:moveTo>
                  <a:cubicBezTo>
                    <a:pt x="1097554" y="1973485"/>
                    <a:pt x="775799" y="2063115"/>
                    <a:pt x="696075" y="2077307"/>
                  </a:cubicBezTo>
                  <a:cubicBezTo>
                    <a:pt x="581489" y="2097786"/>
                    <a:pt x="465094" y="2100167"/>
                    <a:pt x="349175" y="2089309"/>
                  </a:cubicBezTo>
                  <a:cubicBezTo>
                    <a:pt x="247638" y="2079784"/>
                    <a:pt x="142292" y="2061401"/>
                    <a:pt x="73997" y="1987582"/>
                  </a:cubicBezTo>
                  <a:cubicBezTo>
                    <a:pt x="31420" y="1941481"/>
                    <a:pt x="9513" y="1880616"/>
                    <a:pt x="2179" y="1818037"/>
                  </a:cubicBezTo>
                  <a:cubicBezTo>
                    <a:pt x="-2774" y="1775746"/>
                    <a:pt x="-12" y="1732693"/>
                    <a:pt x="18086" y="1694402"/>
                  </a:cubicBezTo>
                  <a:cubicBezTo>
                    <a:pt x="44755" y="1638110"/>
                    <a:pt x="99810" y="1600295"/>
                    <a:pt x="161627" y="1594676"/>
                  </a:cubicBezTo>
                  <a:cubicBezTo>
                    <a:pt x="240304" y="1587532"/>
                    <a:pt x="310312" y="1635633"/>
                    <a:pt x="384893" y="1664494"/>
                  </a:cubicBezTo>
                  <a:cubicBezTo>
                    <a:pt x="468904" y="1696974"/>
                    <a:pt x="561392" y="1708594"/>
                    <a:pt x="648069" y="1684401"/>
                  </a:cubicBezTo>
                  <a:cubicBezTo>
                    <a:pt x="723602" y="1663351"/>
                    <a:pt x="788563" y="1616488"/>
                    <a:pt x="831520" y="1550765"/>
                  </a:cubicBezTo>
                  <a:cubicBezTo>
                    <a:pt x="877050" y="1480947"/>
                    <a:pt x="893052" y="1397508"/>
                    <a:pt x="909245" y="1315402"/>
                  </a:cubicBezTo>
                  <a:cubicBezTo>
                    <a:pt x="938010" y="1170051"/>
                    <a:pt x="963156" y="1024128"/>
                    <a:pt x="975062" y="876586"/>
                  </a:cubicBezTo>
                  <a:cubicBezTo>
                    <a:pt x="982682" y="781717"/>
                    <a:pt x="981539" y="686276"/>
                    <a:pt x="989064" y="591312"/>
                  </a:cubicBezTo>
                  <a:cubicBezTo>
                    <a:pt x="998970" y="465296"/>
                    <a:pt x="981730" y="160211"/>
                    <a:pt x="11585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66" name="Group 49"/>
          <p:cNvGrpSpPr/>
          <p:nvPr/>
        </p:nvGrpSpPr>
        <p:grpSpPr>
          <a:xfrm>
            <a:off x="7980480" y="3276720"/>
            <a:ext cx="4211280" cy="3580920"/>
            <a:chOff x="7980480" y="3276720"/>
            <a:chExt cx="4211280" cy="3580920"/>
          </a:xfrm>
        </p:grpSpPr>
        <p:grpSp>
          <p:nvGrpSpPr>
            <p:cNvPr id="667" name="Group 50"/>
            <p:cNvGrpSpPr/>
            <p:nvPr/>
          </p:nvGrpSpPr>
          <p:grpSpPr>
            <a:xfrm>
              <a:off x="8662680" y="3276720"/>
              <a:ext cx="3529080" cy="3580920"/>
              <a:chOff x="8662680" y="3276720"/>
              <a:chExt cx="3529080" cy="3580920"/>
            </a:xfrm>
          </p:grpSpPr>
          <p:sp>
            <p:nvSpPr>
              <p:cNvPr id="668" name="CustomShape 51"/>
              <p:cNvSpPr/>
              <p:nvPr/>
            </p:nvSpPr>
            <p:spPr>
              <a:xfrm>
                <a:off x="8662680" y="3276720"/>
                <a:ext cx="3515760" cy="3565080"/>
              </a:xfrm>
              <a:custGeom>
                <a:avLst/>
                <a:gdLst/>
                <a:ahLst/>
                <a:cxnLst/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9" name="CustomShape 52"/>
              <p:cNvSpPr/>
              <p:nvPr/>
            </p:nvSpPr>
            <p:spPr>
              <a:xfrm>
                <a:off x="8913240" y="4186080"/>
                <a:ext cx="3265200" cy="2667600"/>
              </a:xfrm>
              <a:custGeom>
                <a:avLst/>
                <a:gdLst/>
                <a:ahLst/>
                <a:cxnLst/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0" name="CustomShape 53"/>
              <p:cNvSpPr/>
              <p:nvPr/>
            </p:nvSpPr>
            <p:spPr>
              <a:xfrm>
                <a:off x="11937240" y="6677640"/>
                <a:ext cx="254520" cy="177480"/>
              </a:xfrm>
              <a:custGeom>
                <a:avLst/>
                <a:gdLst/>
                <a:ahLst/>
                <a:cxnLst/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1" name="CustomShape 54"/>
              <p:cNvSpPr/>
              <p:nvPr/>
            </p:nvSpPr>
            <p:spPr>
              <a:xfrm>
                <a:off x="11583360" y="6516720"/>
                <a:ext cx="583920" cy="340200"/>
              </a:xfrm>
              <a:custGeom>
                <a:avLst/>
                <a:gdLst/>
                <a:ahLst/>
                <a:cxnLst/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2" name="CustomShape 55"/>
              <p:cNvSpPr/>
              <p:nvPr/>
            </p:nvSpPr>
            <p:spPr>
              <a:xfrm>
                <a:off x="9588600" y="5460480"/>
                <a:ext cx="2589840" cy="1380240"/>
              </a:xfrm>
              <a:custGeom>
                <a:avLst/>
                <a:gdLst/>
                <a:ahLst/>
                <a:cxnLst/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3" name="CustomShape 56"/>
              <p:cNvSpPr/>
              <p:nvPr/>
            </p:nvSpPr>
            <p:spPr>
              <a:xfrm>
                <a:off x="9369360" y="5113080"/>
                <a:ext cx="2822040" cy="1744560"/>
              </a:xfrm>
              <a:custGeom>
                <a:avLst/>
                <a:gdLst/>
                <a:ahLst/>
                <a:cxnLst/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4" name="CustomShape 57"/>
              <p:cNvSpPr/>
              <p:nvPr/>
            </p:nvSpPr>
            <p:spPr>
              <a:xfrm>
                <a:off x="9188280" y="4664160"/>
                <a:ext cx="2990160" cy="2190960"/>
              </a:xfrm>
              <a:custGeom>
                <a:avLst/>
                <a:gdLst/>
                <a:ahLst/>
                <a:cxnLst/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675" name="CustomShape 58"/>
            <p:cNvSpPr/>
            <p:nvPr/>
          </p:nvSpPr>
          <p:spPr>
            <a:xfrm>
              <a:off x="7980480" y="5197320"/>
              <a:ext cx="4211280" cy="1660320"/>
            </a:xfrm>
            <a:custGeom>
              <a:avLst/>
              <a:gdLst/>
              <a:ahLst/>
              <a:cxnLst/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676" name="Group 59"/>
          <p:cNvGrpSpPr/>
          <p:nvPr/>
        </p:nvGrpSpPr>
        <p:grpSpPr>
          <a:xfrm>
            <a:off x="3928680" y="4031280"/>
            <a:ext cx="119160" cy="118800"/>
            <a:chOff x="3928680" y="4031280"/>
            <a:chExt cx="119160" cy="118800"/>
          </a:xfrm>
        </p:grpSpPr>
        <p:sp>
          <p:nvSpPr>
            <p:cNvPr id="677" name="Line 60"/>
            <p:cNvSpPr/>
            <p:nvPr/>
          </p:nvSpPr>
          <p:spPr>
            <a:xfrm>
              <a:off x="3988080" y="4031280"/>
              <a:ext cx="0" cy="11880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/>
          </p:style>
        </p:sp>
        <p:sp>
          <p:nvSpPr>
            <p:cNvPr id="678" name="Line 61"/>
            <p:cNvSpPr/>
            <p:nvPr/>
          </p:nvSpPr>
          <p:spPr>
            <a:xfrm>
              <a:off x="3928680" y="4090680"/>
              <a:ext cx="119160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/>
          </p:style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80" name="CustomShape 2"/>
          <p:cNvSpPr/>
          <p:nvPr/>
        </p:nvSpPr>
        <p:spPr>
          <a:xfrm rot="10800000">
            <a:off x="693000" y="-2880"/>
            <a:ext cx="1325880" cy="597240"/>
          </a:xfrm>
          <a:custGeom>
            <a:avLst/>
            <a:gdLst/>
            <a:ahLst/>
            <a:cxnLst/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lang="en-US" sz="1800" b="0" strike="noStrike" spc="-1">
                <a:solidFill>
                  <a:srgbClr val="595959"/>
                </a:solidFill>
                <a:latin typeface="AvenirNext LT Pro Medium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81" name="CustomShape 3"/>
          <p:cNvSpPr/>
          <p:nvPr/>
        </p:nvSpPr>
        <p:spPr>
          <a:xfrm>
            <a:off x="10439280" y="6172200"/>
            <a:ext cx="1481760" cy="678960"/>
          </a:xfrm>
          <a:custGeom>
            <a:avLst/>
            <a:gdLst/>
            <a:ahLst/>
            <a:cxnLst/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lang="en-US" sz="1800" b="0" strike="noStrike" spc="-1">
                <a:solidFill>
                  <a:srgbClr val="595959"/>
                </a:solidFill>
                <a:latin typeface="AvenirNext LT Pro Medium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82" name="CustomShape 4"/>
          <p:cNvSpPr/>
          <p:nvPr/>
        </p:nvSpPr>
        <p:spPr>
          <a:xfrm>
            <a:off x="7977240" y="5197320"/>
            <a:ext cx="4211280" cy="1660320"/>
          </a:xfrm>
          <a:custGeom>
            <a:avLst/>
            <a:gdLst/>
            <a:ahLst/>
            <a:cxnLst/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683" name="Group 5"/>
          <p:cNvGrpSpPr/>
          <p:nvPr/>
        </p:nvGrpSpPr>
        <p:grpSpPr>
          <a:xfrm>
            <a:off x="10800" y="15120"/>
            <a:ext cx="2198520" cy="3330720"/>
            <a:chOff x="10800" y="15120"/>
            <a:chExt cx="2198520" cy="3330720"/>
          </a:xfrm>
        </p:grpSpPr>
        <p:sp>
          <p:nvSpPr>
            <p:cNvPr id="684" name="CustomShape 6"/>
            <p:cNvSpPr/>
            <p:nvPr/>
          </p:nvSpPr>
          <p:spPr>
            <a:xfrm>
              <a:off x="19440" y="15120"/>
              <a:ext cx="2189880" cy="3330720"/>
            </a:xfrm>
            <a:custGeom>
              <a:avLst/>
              <a:gdLst/>
              <a:ahLst/>
              <a:cxnLst/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5" name="CustomShape 7"/>
            <p:cNvSpPr/>
            <p:nvPr/>
          </p:nvSpPr>
          <p:spPr>
            <a:xfrm>
              <a:off x="10800" y="15120"/>
              <a:ext cx="1978200" cy="3074760"/>
            </a:xfrm>
            <a:custGeom>
              <a:avLst/>
              <a:gdLst/>
              <a:ahLst/>
              <a:cxnLst/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6" name="CustomShape 8"/>
            <p:cNvSpPr/>
            <p:nvPr/>
          </p:nvSpPr>
          <p:spPr>
            <a:xfrm>
              <a:off x="25200" y="15120"/>
              <a:ext cx="1565640" cy="2737080"/>
            </a:xfrm>
            <a:custGeom>
              <a:avLst/>
              <a:gdLst/>
              <a:ahLst/>
              <a:cxnLst/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7" name="CustomShape 9"/>
            <p:cNvSpPr/>
            <p:nvPr/>
          </p:nvSpPr>
          <p:spPr>
            <a:xfrm>
              <a:off x="10800" y="15120"/>
              <a:ext cx="1368000" cy="2644560"/>
            </a:xfrm>
            <a:custGeom>
              <a:avLst/>
              <a:gdLst/>
              <a:ahLst/>
              <a:cxnLst/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8" name="CustomShape 10"/>
            <p:cNvSpPr/>
            <p:nvPr/>
          </p:nvSpPr>
          <p:spPr>
            <a:xfrm>
              <a:off x="18720" y="543960"/>
              <a:ext cx="493920" cy="1905120"/>
            </a:xfrm>
            <a:custGeom>
              <a:avLst/>
              <a:gdLst/>
              <a:ahLst/>
              <a:cxnLst/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9" name="CustomShape 11"/>
            <p:cNvSpPr/>
            <p:nvPr/>
          </p:nvSpPr>
          <p:spPr>
            <a:xfrm>
              <a:off x="10800" y="672120"/>
              <a:ext cx="396720" cy="1689840"/>
            </a:xfrm>
            <a:custGeom>
              <a:avLst/>
              <a:gdLst/>
              <a:ahLst/>
              <a:cxnLst/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0" name="CustomShape 12"/>
            <p:cNvSpPr/>
            <p:nvPr/>
          </p:nvSpPr>
          <p:spPr>
            <a:xfrm>
              <a:off x="23040" y="881280"/>
              <a:ext cx="258480" cy="1336320"/>
            </a:xfrm>
            <a:custGeom>
              <a:avLst/>
              <a:gdLst/>
              <a:ahLst/>
              <a:cxnLst/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91" name="Group 13"/>
          <p:cNvGrpSpPr/>
          <p:nvPr/>
        </p:nvGrpSpPr>
        <p:grpSpPr>
          <a:xfrm>
            <a:off x="8610480" y="3276720"/>
            <a:ext cx="3529080" cy="3580920"/>
            <a:chOff x="8610480" y="3276720"/>
            <a:chExt cx="3529080" cy="3580920"/>
          </a:xfrm>
        </p:grpSpPr>
        <p:sp>
          <p:nvSpPr>
            <p:cNvPr id="692" name="CustomShape 14"/>
            <p:cNvSpPr/>
            <p:nvPr/>
          </p:nvSpPr>
          <p:spPr>
            <a:xfrm>
              <a:off x="8610480" y="3276720"/>
              <a:ext cx="3515760" cy="3565080"/>
            </a:xfrm>
            <a:custGeom>
              <a:avLst/>
              <a:gdLst/>
              <a:ahLst/>
              <a:cxnLst/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3" name="CustomShape 15"/>
            <p:cNvSpPr/>
            <p:nvPr/>
          </p:nvSpPr>
          <p:spPr>
            <a:xfrm>
              <a:off x="8861040" y="4186080"/>
              <a:ext cx="3265200" cy="2667600"/>
            </a:xfrm>
            <a:custGeom>
              <a:avLst/>
              <a:gdLst/>
              <a:ahLst/>
              <a:cxnLst/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4" name="CustomShape 16"/>
            <p:cNvSpPr/>
            <p:nvPr/>
          </p:nvSpPr>
          <p:spPr>
            <a:xfrm>
              <a:off x="11885040" y="6677640"/>
              <a:ext cx="254520" cy="177480"/>
            </a:xfrm>
            <a:custGeom>
              <a:avLst/>
              <a:gdLst/>
              <a:ahLst/>
              <a:cxnLst/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5" name="CustomShape 17"/>
            <p:cNvSpPr/>
            <p:nvPr/>
          </p:nvSpPr>
          <p:spPr>
            <a:xfrm>
              <a:off x="11531160" y="6516720"/>
              <a:ext cx="583920" cy="340200"/>
            </a:xfrm>
            <a:custGeom>
              <a:avLst/>
              <a:gdLst/>
              <a:ahLst/>
              <a:cxnLst/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6" name="CustomShape 18"/>
            <p:cNvSpPr/>
            <p:nvPr/>
          </p:nvSpPr>
          <p:spPr>
            <a:xfrm>
              <a:off x="9536400" y="5460480"/>
              <a:ext cx="2589840" cy="1380240"/>
            </a:xfrm>
            <a:custGeom>
              <a:avLst/>
              <a:gdLst/>
              <a:ahLst/>
              <a:cxnLst/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7" name="CustomShape 19"/>
            <p:cNvSpPr/>
            <p:nvPr/>
          </p:nvSpPr>
          <p:spPr>
            <a:xfrm>
              <a:off x="9317160" y="5113080"/>
              <a:ext cx="2822040" cy="1744560"/>
            </a:xfrm>
            <a:custGeom>
              <a:avLst/>
              <a:gdLst/>
              <a:ahLst/>
              <a:cxnLst/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8" name="CustomShape 20"/>
            <p:cNvSpPr/>
            <p:nvPr/>
          </p:nvSpPr>
          <p:spPr>
            <a:xfrm>
              <a:off x="9136080" y="4664160"/>
              <a:ext cx="2990160" cy="2190960"/>
            </a:xfrm>
            <a:custGeom>
              <a:avLst/>
              <a:gdLst/>
              <a:ahLst/>
              <a:cxnLst/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99" name="CustomShape 2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0" name="CustomShape 22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1" name="CustomShape 23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02" name="Рисунок 4" descr="Изображение выглядит как лошадиные, небо, внешний, трава&#10;&#10;Автоматически созданное описание"/>
          <p:cNvPicPr/>
          <p:nvPr/>
        </p:nvPicPr>
        <p:blipFill>
          <a:blip r:embed="rId2">
            <a:alphaModFix amt="70000"/>
          </a:blip>
          <a:srcRect t="12046" b="2076"/>
          <a:stretch/>
        </p:blipFill>
        <p:spPr>
          <a:xfrm>
            <a:off x="9720" y="19080"/>
            <a:ext cx="12188520" cy="6856200"/>
          </a:xfrm>
          <a:prstGeom prst="rect">
            <a:avLst/>
          </a:prstGeom>
          <a:ln w="0">
            <a:noFill/>
          </a:ln>
        </p:spPr>
      </p:pic>
      <p:grpSp>
        <p:nvGrpSpPr>
          <p:cNvPr id="703" name="Group 24"/>
          <p:cNvGrpSpPr/>
          <p:nvPr/>
        </p:nvGrpSpPr>
        <p:grpSpPr>
          <a:xfrm>
            <a:off x="0" y="20520"/>
            <a:ext cx="4853160" cy="5104440"/>
            <a:chOff x="0" y="20520"/>
            <a:chExt cx="4853160" cy="5104440"/>
          </a:xfrm>
        </p:grpSpPr>
        <p:sp>
          <p:nvSpPr>
            <p:cNvPr id="704" name="CustomShape 25"/>
            <p:cNvSpPr/>
            <p:nvPr/>
          </p:nvSpPr>
          <p:spPr>
            <a:xfrm rot="16200000">
              <a:off x="-110880" y="150840"/>
              <a:ext cx="5085000" cy="4843800"/>
            </a:xfrm>
            <a:custGeom>
              <a:avLst/>
              <a:gdLst/>
              <a:ahLst/>
              <a:cxnLst/>
              <a:rect l="l" t="t" r="r" b="b"/>
              <a:pathLst>
                <a:path w="5085197" h="4844224">
                  <a:moveTo>
                    <a:pt x="425663" y="0"/>
                  </a:moveTo>
                  <a:cubicBezTo>
                    <a:pt x="425663" y="0"/>
                    <a:pt x="309172" y="142875"/>
                    <a:pt x="277263" y="200882"/>
                  </a:cubicBezTo>
                  <a:cubicBezTo>
                    <a:pt x="229448" y="287846"/>
                    <a:pt x="191253" y="379571"/>
                    <a:pt x="155629" y="472154"/>
                  </a:cubicBezTo>
                  <a:cubicBezTo>
                    <a:pt x="116291" y="574548"/>
                    <a:pt x="80953" y="678561"/>
                    <a:pt x="55998" y="785336"/>
                  </a:cubicBezTo>
                  <a:cubicBezTo>
                    <a:pt x="27804" y="906399"/>
                    <a:pt x="13707" y="1030224"/>
                    <a:pt x="6182" y="1154335"/>
                  </a:cubicBezTo>
                  <a:cubicBezTo>
                    <a:pt x="-2391" y="1295114"/>
                    <a:pt x="-1724" y="1436370"/>
                    <a:pt x="6182" y="1577245"/>
                  </a:cubicBezTo>
                  <a:cubicBezTo>
                    <a:pt x="13421" y="1706309"/>
                    <a:pt x="26851" y="1835372"/>
                    <a:pt x="59998" y="1960245"/>
                  </a:cubicBezTo>
                  <a:cubicBezTo>
                    <a:pt x="88097" y="2066258"/>
                    <a:pt x="130007" y="2168176"/>
                    <a:pt x="187633" y="2261426"/>
                  </a:cubicBezTo>
                  <a:cubicBezTo>
                    <a:pt x="236496" y="2340578"/>
                    <a:pt x="296028" y="2412587"/>
                    <a:pt x="365084" y="2474881"/>
                  </a:cubicBezTo>
                  <a:cubicBezTo>
                    <a:pt x="447761" y="2549366"/>
                    <a:pt x="542439" y="2609088"/>
                    <a:pt x="642261" y="2658428"/>
                  </a:cubicBezTo>
                  <a:cubicBezTo>
                    <a:pt x="744941" y="2709196"/>
                    <a:pt x="852573" y="2749963"/>
                    <a:pt x="965254" y="2770156"/>
                  </a:cubicBezTo>
                  <a:cubicBezTo>
                    <a:pt x="1080030" y="2790635"/>
                    <a:pt x="1197664" y="2789778"/>
                    <a:pt x="1312155" y="2812066"/>
                  </a:cubicBezTo>
                  <a:cubicBezTo>
                    <a:pt x="1375877" y="2824448"/>
                    <a:pt x="1437980" y="2844641"/>
                    <a:pt x="1493606" y="2877884"/>
                  </a:cubicBezTo>
                  <a:cubicBezTo>
                    <a:pt x="1578283" y="2928366"/>
                    <a:pt x="1643053" y="3005138"/>
                    <a:pt x="1700965" y="3085338"/>
                  </a:cubicBezTo>
                  <a:cubicBezTo>
                    <a:pt x="1756020" y="3161538"/>
                    <a:pt x="1805645" y="3241548"/>
                    <a:pt x="1856508" y="3320701"/>
                  </a:cubicBezTo>
                  <a:cubicBezTo>
                    <a:pt x="1888893" y="3371183"/>
                    <a:pt x="1922707" y="3421380"/>
                    <a:pt x="1968141" y="3460337"/>
                  </a:cubicBezTo>
                  <a:cubicBezTo>
                    <a:pt x="2019005" y="3503962"/>
                    <a:pt x="2082060" y="3529679"/>
                    <a:pt x="2147593" y="3544157"/>
                  </a:cubicBezTo>
                  <a:cubicBezTo>
                    <a:pt x="2260559" y="3569018"/>
                    <a:pt x="2377526" y="3558445"/>
                    <a:pt x="2492493" y="3544157"/>
                  </a:cubicBezTo>
                  <a:cubicBezTo>
                    <a:pt x="2572122" y="3534251"/>
                    <a:pt x="2653370" y="3521012"/>
                    <a:pt x="2729760" y="3544157"/>
                  </a:cubicBezTo>
                  <a:cubicBezTo>
                    <a:pt x="2781291" y="3559778"/>
                    <a:pt x="2826249" y="3590735"/>
                    <a:pt x="2865301" y="3627978"/>
                  </a:cubicBezTo>
                  <a:cubicBezTo>
                    <a:pt x="2910831" y="3671411"/>
                    <a:pt x="2948550" y="3722180"/>
                    <a:pt x="2984935" y="3773615"/>
                  </a:cubicBezTo>
                  <a:cubicBezTo>
                    <a:pt x="3035608" y="3845147"/>
                    <a:pt x="3084471" y="3918109"/>
                    <a:pt x="3126477" y="3995071"/>
                  </a:cubicBezTo>
                  <a:cubicBezTo>
                    <a:pt x="3188961" y="4109371"/>
                    <a:pt x="3239729" y="4229576"/>
                    <a:pt x="3293926" y="4348163"/>
                  </a:cubicBezTo>
                  <a:cubicBezTo>
                    <a:pt x="3337646" y="4443698"/>
                    <a:pt x="3384318" y="4538187"/>
                    <a:pt x="3445469" y="4623435"/>
                  </a:cubicBezTo>
                  <a:cubicBezTo>
                    <a:pt x="3474330" y="4663631"/>
                    <a:pt x="3507858" y="4700207"/>
                    <a:pt x="3549196" y="4727163"/>
                  </a:cubicBezTo>
                  <a:cubicBezTo>
                    <a:pt x="3665401" y="4802886"/>
                    <a:pt x="3813896" y="4783931"/>
                    <a:pt x="3953913" y="4773073"/>
                  </a:cubicBezTo>
                  <a:cubicBezTo>
                    <a:pt x="4105170" y="4761262"/>
                    <a:pt x="4256904" y="4753928"/>
                    <a:pt x="4406542" y="4729163"/>
                  </a:cubicBezTo>
                  <a:cubicBezTo>
                    <a:pt x="4462168" y="4720019"/>
                    <a:pt x="4517698" y="4709256"/>
                    <a:pt x="4573991" y="4709256"/>
                  </a:cubicBezTo>
                  <a:cubicBezTo>
                    <a:pt x="4675813" y="4709065"/>
                    <a:pt x="4891841" y="4844225"/>
                    <a:pt x="5085198" y="4844225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5" name="CustomShape 26"/>
            <p:cNvSpPr/>
            <p:nvPr/>
          </p:nvSpPr>
          <p:spPr>
            <a:xfrm rot="16200000">
              <a:off x="-171000" y="210960"/>
              <a:ext cx="5010120" cy="4649040"/>
            </a:xfrm>
            <a:custGeom>
              <a:avLst/>
              <a:gdLst/>
              <a:ahLst/>
              <a:cxnLst/>
              <a:rect l="l" t="t" r="r" b="b"/>
              <a:pathLst>
                <a:path w="5010476" h="4649438">
                  <a:moveTo>
                    <a:pt x="454193" y="0"/>
                  </a:moveTo>
                  <a:cubicBezTo>
                    <a:pt x="448478" y="9811"/>
                    <a:pt x="357800" y="83153"/>
                    <a:pt x="352085" y="92869"/>
                  </a:cubicBezTo>
                  <a:cubicBezTo>
                    <a:pt x="318271" y="150495"/>
                    <a:pt x="275694" y="202597"/>
                    <a:pt x="242452" y="260414"/>
                  </a:cubicBezTo>
                  <a:cubicBezTo>
                    <a:pt x="192922" y="346424"/>
                    <a:pt x="162632" y="441484"/>
                    <a:pt x="130819" y="535686"/>
                  </a:cubicBezTo>
                  <a:cubicBezTo>
                    <a:pt x="105482" y="610648"/>
                    <a:pt x="77574" y="684752"/>
                    <a:pt x="57000" y="761143"/>
                  </a:cubicBezTo>
                  <a:cubicBezTo>
                    <a:pt x="23853" y="884682"/>
                    <a:pt x="8994" y="1012222"/>
                    <a:pt x="3184" y="1140143"/>
                  </a:cubicBezTo>
                  <a:cubicBezTo>
                    <a:pt x="-1388" y="1239964"/>
                    <a:pt x="-721" y="1339882"/>
                    <a:pt x="3184" y="1439704"/>
                  </a:cubicBezTo>
                  <a:cubicBezTo>
                    <a:pt x="9280" y="1596676"/>
                    <a:pt x="22805" y="1753553"/>
                    <a:pt x="60524" y="1905953"/>
                  </a:cubicBezTo>
                  <a:cubicBezTo>
                    <a:pt x="92433" y="2034635"/>
                    <a:pt x="141106" y="2158937"/>
                    <a:pt x="213686" y="2269808"/>
                  </a:cubicBezTo>
                  <a:cubicBezTo>
                    <a:pt x="258644" y="2338483"/>
                    <a:pt x="312080" y="2401253"/>
                    <a:pt x="373325" y="2455926"/>
                  </a:cubicBezTo>
                  <a:cubicBezTo>
                    <a:pt x="453431" y="2527459"/>
                    <a:pt x="545252" y="2584514"/>
                    <a:pt x="644502" y="2625662"/>
                  </a:cubicBezTo>
                  <a:cubicBezTo>
                    <a:pt x="727370" y="2660047"/>
                    <a:pt x="814428" y="2683002"/>
                    <a:pt x="902915" y="2697195"/>
                  </a:cubicBezTo>
                  <a:cubicBezTo>
                    <a:pt x="1009310" y="2714244"/>
                    <a:pt x="1117133" y="2718911"/>
                    <a:pt x="1224860" y="2719102"/>
                  </a:cubicBezTo>
                  <a:cubicBezTo>
                    <a:pt x="1293726" y="2719292"/>
                    <a:pt x="1362878" y="2717673"/>
                    <a:pt x="1430315" y="2731008"/>
                  </a:cubicBezTo>
                  <a:cubicBezTo>
                    <a:pt x="1515563" y="2747867"/>
                    <a:pt x="1595383" y="2787872"/>
                    <a:pt x="1652914" y="2852642"/>
                  </a:cubicBezTo>
                  <a:cubicBezTo>
                    <a:pt x="1688061" y="2892266"/>
                    <a:pt x="1713398" y="2939320"/>
                    <a:pt x="1739306" y="2985611"/>
                  </a:cubicBezTo>
                  <a:cubicBezTo>
                    <a:pt x="1772167" y="3044476"/>
                    <a:pt x="1806743" y="3102578"/>
                    <a:pt x="1848938" y="3155156"/>
                  </a:cubicBezTo>
                  <a:cubicBezTo>
                    <a:pt x="1894754" y="3212306"/>
                    <a:pt x="1949427" y="3262503"/>
                    <a:pt x="2015054" y="3294793"/>
                  </a:cubicBezTo>
                  <a:cubicBezTo>
                    <a:pt x="2081825" y="3327749"/>
                    <a:pt x="2156596" y="3340037"/>
                    <a:pt x="2231082" y="3336322"/>
                  </a:cubicBezTo>
                  <a:cubicBezTo>
                    <a:pt x="2300423" y="3332893"/>
                    <a:pt x="2368813" y="3315557"/>
                    <a:pt x="2427106" y="3278124"/>
                  </a:cubicBezTo>
                  <a:cubicBezTo>
                    <a:pt x="2474541" y="3247644"/>
                    <a:pt x="2513403" y="3204877"/>
                    <a:pt x="2531786" y="3151823"/>
                  </a:cubicBezTo>
                  <a:cubicBezTo>
                    <a:pt x="2558837" y="3073622"/>
                    <a:pt x="2535691" y="2989707"/>
                    <a:pt x="2520165" y="2907411"/>
                  </a:cubicBezTo>
                  <a:cubicBezTo>
                    <a:pt x="2503973" y="2821496"/>
                    <a:pt x="2495781" y="2734342"/>
                    <a:pt x="2481970" y="2648045"/>
                  </a:cubicBezTo>
                  <a:cubicBezTo>
                    <a:pt x="2474731" y="2603087"/>
                    <a:pt x="2466159" y="2558320"/>
                    <a:pt x="2458729" y="2513362"/>
                  </a:cubicBezTo>
                  <a:cubicBezTo>
                    <a:pt x="2452919" y="2478310"/>
                    <a:pt x="2447870" y="2442305"/>
                    <a:pt x="2458729" y="2408587"/>
                  </a:cubicBezTo>
                  <a:cubicBezTo>
                    <a:pt x="2475779" y="2355628"/>
                    <a:pt x="2527119" y="2324481"/>
                    <a:pt x="2581697" y="2310479"/>
                  </a:cubicBezTo>
                  <a:cubicBezTo>
                    <a:pt x="2641990" y="2295049"/>
                    <a:pt x="2705617" y="2300954"/>
                    <a:pt x="2762767" y="2325434"/>
                  </a:cubicBezTo>
                  <a:cubicBezTo>
                    <a:pt x="2806011" y="2343912"/>
                    <a:pt x="2844206" y="2372582"/>
                    <a:pt x="2872400" y="2410206"/>
                  </a:cubicBezTo>
                  <a:cubicBezTo>
                    <a:pt x="2920787" y="2474595"/>
                    <a:pt x="2933931" y="2557463"/>
                    <a:pt x="2925549" y="2637949"/>
                  </a:cubicBezTo>
                  <a:cubicBezTo>
                    <a:pt x="2913548" y="2753392"/>
                    <a:pt x="2857636" y="2858262"/>
                    <a:pt x="2820869" y="2968752"/>
                  </a:cubicBezTo>
                  <a:cubicBezTo>
                    <a:pt x="2796486" y="3041904"/>
                    <a:pt x="2780388" y="3118390"/>
                    <a:pt x="2789342" y="3194876"/>
                  </a:cubicBezTo>
                  <a:cubicBezTo>
                    <a:pt x="2799914" y="3285554"/>
                    <a:pt x="2844587" y="3367373"/>
                    <a:pt x="2889069" y="3447574"/>
                  </a:cubicBezTo>
                  <a:cubicBezTo>
                    <a:pt x="2950695" y="3558826"/>
                    <a:pt x="3013560" y="3669506"/>
                    <a:pt x="3070139" y="3783330"/>
                  </a:cubicBezTo>
                  <a:cubicBezTo>
                    <a:pt x="3108239" y="3859911"/>
                    <a:pt x="3143481" y="3937826"/>
                    <a:pt x="3181486" y="4014407"/>
                  </a:cubicBezTo>
                  <a:cubicBezTo>
                    <a:pt x="3232445" y="4116991"/>
                    <a:pt x="3288452" y="4217099"/>
                    <a:pt x="3351888" y="4312539"/>
                  </a:cubicBezTo>
                  <a:cubicBezTo>
                    <a:pt x="3398180" y="4382262"/>
                    <a:pt x="3448567" y="4449795"/>
                    <a:pt x="3512194" y="4504087"/>
                  </a:cubicBezTo>
                  <a:cubicBezTo>
                    <a:pt x="3558867" y="4543901"/>
                    <a:pt x="3611826" y="4575906"/>
                    <a:pt x="3670119" y="4595051"/>
                  </a:cubicBezTo>
                  <a:cubicBezTo>
                    <a:pt x="3746795" y="4620292"/>
                    <a:pt x="3828519" y="4621911"/>
                    <a:pt x="3909386" y="4623816"/>
                  </a:cubicBezTo>
                  <a:cubicBezTo>
                    <a:pt x="3985205" y="4625531"/>
                    <a:pt x="4061025" y="4627436"/>
                    <a:pt x="4136653" y="4623816"/>
                  </a:cubicBezTo>
                  <a:cubicBezTo>
                    <a:pt x="4236380" y="4619054"/>
                    <a:pt x="4335345" y="4605052"/>
                    <a:pt x="4435071" y="4599432"/>
                  </a:cubicBezTo>
                  <a:cubicBezTo>
                    <a:pt x="4477648" y="4597051"/>
                    <a:pt x="4520415" y="4596194"/>
                    <a:pt x="4562992" y="4599432"/>
                  </a:cubicBezTo>
                  <a:cubicBezTo>
                    <a:pt x="4649765" y="4606005"/>
                    <a:pt x="4925799" y="4629150"/>
                    <a:pt x="5010477" y="464943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6" name="CustomShape 27"/>
            <p:cNvSpPr/>
            <p:nvPr/>
          </p:nvSpPr>
          <p:spPr>
            <a:xfrm rot="16200000">
              <a:off x="-181080" y="220680"/>
              <a:ext cx="4933440" cy="4552200"/>
            </a:xfrm>
            <a:custGeom>
              <a:avLst/>
              <a:gdLst/>
              <a:ahLst/>
              <a:cxnLst/>
              <a:rect l="l" t="t" r="r" b="b"/>
              <a:pathLst>
                <a:path w="4933777" h="4552473">
                  <a:moveTo>
                    <a:pt x="4933778" y="4552474"/>
                  </a:moveTo>
                  <a:cubicBezTo>
                    <a:pt x="4747183" y="4533519"/>
                    <a:pt x="4208735" y="4496562"/>
                    <a:pt x="4020997" y="4493324"/>
                  </a:cubicBezTo>
                  <a:cubicBezTo>
                    <a:pt x="3939273" y="4491895"/>
                    <a:pt x="3857548" y="4485323"/>
                    <a:pt x="3777538" y="4468273"/>
                  </a:cubicBezTo>
                  <a:cubicBezTo>
                    <a:pt x="3639807" y="4438936"/>
                    <a:pt x="3509028" y="4378738"/>
                    <a:pt x="3411207" y="4277868"/>
                  </a:cubicBezTo>
                  <a:cubicBezTo>
                    <a:pt x="3323958" y="4187857"/>
                    <a:pt x="3270236" y="4072414"/>
                    <a:pt x="3215944" y="3958971"/>
                  </a:cubicBezTo>
                  <a:cubicBezTo>
                    <a:pt x="3161842" y="3845909"/>
                    <a:pt x="3106407" y="3733419"/>
                    <a:pt x="3056400" y="3618548"/>
                  </a:cubicBezTo>
                  <a:cubicBezTo>
                    <a:pt x="3013728" y="3520631"/>
                    <a:pt x="2975152" y="3420237"/>
                    <a:pt x="2963341" y="3314319"/>
                  </a:cubicBezTo>
                  <a:cubicBezTo>
                    <a:pt x="2946672" y="3164205"/>
                    <a:pt x="2985249" y="3015329"/>
                    <a:pt x="3029825" y="2870454"/>
                  </a:cubicBezTo>
                  <a:cubicBezTo>
                    <a:pt x="3072498" y="2731865"/>
                    <a:pt x="3122790" y="2590895"/>
                    <a:pt x="3094595" y="2449830"/>
                  </a:cubicBezTo>
                  <a:cubicBezTo>
                    <a:pt x="3078879" y="2371154"/>
                    <a:pt x="3040112" y="2298383"/>
                    <a:pt x="2979915" y="2245328"/>
                  </a:cubicBezTo>
                  <a:cubicBezTo>
                    <a:pt x="2939814" y="2209991"/>
                    <a:pt x="2892094" y="2185035"/>
                    <a:pt x="2843707" y="2162175"/>
                  </a:cubicBezTo>
                  <a:cubicBezTo>
                    <a:pt x="2744075" y="2115312"/>
                    <a:pt x="2639110" y="2075212"/>
                    <a:pt x="2529668" y="2080736"/>
                  </a:cubicBezTo>
                  <a:cubicBezTo>
                    <a:pt x="2463469" y="2084070"/>
                    <a:pt x="2399651" y="2103882"/>
                    <a:pt x="2336977" y="2125599"/>
                  </a:cubicBezTo>
                  <a:cubicBezTo>
                    <a:pt x="2233059" y="2161604"/>
                    <a:pt x="2130094" y="2203133"/>
                    <a:pt x="2044559" y="2271903"/>
                  </a:cubicBezTo>
                  <a:cubicBezTo>
                    <a:pt x="2030177" y="2283524"/>
                    <a:pt x="2016175" y="2295906"/>
                    <a:pt x="2007317" y="2312099"/>
                  </a:cubicBezTo>
                  <a:cubicBezTo>
                    <a:pt x="1997315" y="2330291"/>
                    <a:pt x="1994934" y="2351532"/>
                    <a:pt x="1999030" y="2371916"/>
                  </a:cubicBezTo>
                  <a:cubicBezTo>
                    <a:pt x="2011508" y="2434019"/>
                    <a:pt x="2079040" y="2461165"/>
                    <a:pt x="2129427" y="2502408"/>
                  </a:cubicBezTo>
                  <a:cubicBezTo>
                    <a:pt x="2170766" y="2536222"/>
                    <a:pt x="2202103" y="2580418"/>
                    <a:pt x="2226582" y="2627948"/>
                  </a:cubicBezTo>
                  <a:cubicBezTo>
                    <a:pt x="2251538" y="2676335"/>
                    <a:pt x="2269254" y="2728341"/>
                    <a:pt x="2273064" y="2782538"/>
                  </a:cubicBezTo>
                  <a:cubicBezTo>
                    <a:pt x="2278589" y="2859786"/>
                    <a:pt x="2256395" y="2937605"/>
                    <a:pt x="2203246" y="2993612"/>
                  </a:cubicBezTo>
                  <a:cubicBezTo>
                    <a:pt x="2178957" y="3019235"/>
                    <a:pt x="2149144" y="3039047"/>
                    <a:pt x="2115140" y="3048476"/>
                  </a:cubicBezTo>
                  <a:cubicBezTo>
                    <a:pt x="2060752" y="3063526"/>
                    <a:pt x="2003507" y="3049905"/>
                    <a:pt x="1952262" y="3025235"/>
                  </a:cubicBezTo>
                  <a:cubicBezTo>
                    <a:pt x="1889873" y="2995136"/>
                    <a:pt x="1836724" y="2948369"/>
                    <a:pt x="1801100" y="2888933"/>
                  </a:cubicBezTo>
                  <a:cubicBezTo>
                    <a:pt x="1764239" y="2827591"/>
                    <a:pt x="1748237" y="2756630"/>
                    <a:pt x="1722995" y="2689479"/>
                  </a:cubicBezTo>
                  <a:cubicBezTo>
                    <a:pt x="1706993" y="2646903"/>
                    <a:pt x="1686896" y="2605088"/>
                    <a:pt x="1653177" y="2574798"/>
                  </a:cubicBezTo>
                  <a:cubicBezTo>
                    <a:pt x="1611839" y="2537555"/>
                    <a:pt x="1555260" y="2522315"/>
                    <a:pt x="1500301" y="2531555"/>
                  </a:cubicBezTo>
                  <a:cubicBezTo>
                    <a:pt x="1452295" y="2539651"/>
                    <a:pt x="1409718" y="2565749"/>
                    <a:pt x="1364093" y="2583085"/>
                  </a:cubicBezTo>
                  <a:cubicBezTo>
                    <a:pt x="1308944" y="2603945"/>
                    <a:pt x="1249984" y="2611374"/>
                    <a:pt x="1191310" y="2618041"/>
                  </a:cubicBezTo>
                  <a:cubicBezTo>
                    <a:pt x="1047197" y="2634424"/>
                    <a:pt x="901274" y="2646236"/>
                    <a:pt x="759351" y="2618041"/>
                  </a:cubicBezTo>
                  <a:cubicBezTo>
                    <a:pt x="670388" y="2600325"/>
                    <a:pt x="585329" y="2567083"/>
                    <a:pt x="506843" y="2521649"/>
                  </a:cubicBezTo>
                  <a:cubicBezTo>
                    <a:pt x="425595" y="2474595"/>
                    <a:pt x="352253" y="2414778"/>
                    <a:pt x="290816" y="2343817"/>
                  </a:cubicBezTo>
                  <a:cubicBezTo>
                    <a:pt x="219284" y="2261140"/>
                    <a:pt x="165753" y="2164937"/>
                    <a:pt x="126320" y="2062925"/>
                  </a:cubicBezTo>
                  <a:cubicBezTo>
                    <a:pt x="68503" y="1913192"/>
                    <a:pt x="42500" y="1753838"/>
                    <a:pt x="24021" y="1594295"/>
                  </a:cubicBezTo>
                  <a:cubicBezTo>
                    <a:pt x="6590" y="1443609"/>
                    <a:pt x="-3411" y="1292066"/>
                    <a:pt x="1066" y="1140428"/>
                  </a:cubicBezTo>
                  <a:cubicBezTo>
                    <a:pt x="6305" y="962882"/>
                    <a:pt x="31927" y="786289"/>
                    <a:pt x="87172" y="617601"/>
                  </a:cubicBezTo>
                  <a:cubicBezTo>
                    <a:pt x="129272" y="489014"/>
                    <a:pt x="190423" y="367951"/>
                    <a:pt x="256526" y="249936"/>
                  </a:cubicBezTo>
                  <a:cubicBezTo>
                    <a:pt x="281577" y="205645"/>
                    <a:pt x="431786" y="41243"/>
                    <a:pt x="46150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7" name="CustomShape 28"/>
            <p:cNvSpPr/>
            <p:nvPr/>
          </p:nvSpPr>
          <p:spPr>
            <a:xfrm rot="16200000">
              <a:off x="-211680" y="267840"/>
              <a:ext cx="4844160" cy="4401720"/>
            </a:xfrm>
            <a:custGeom>
              <a:avLst/>
              <a:gdLst/>
              <a:ahLst/>
              <a:cxnLst/>
              <a:rect l="l" t="t" r="r" b="b"/>
              <a:pathLst>
                <a:path w="4844417" h="4402074">
                  <a:moveTo>
                    <a:pt x="486254" y="0"/>
                  </a:moveTo>
                  <a:cubicBezTo>
                    <a:pt x="486254" y="0"/>
                    <a:pt x="289182" y="178689"/>
                    <a:pt x="223364" y="286226"/>
                  </a:cubicBezTo>
                  <a:cubicBezTo>
                    <a:pt x="146116" y="412337"/>
                    <a:pt x="101825" y="555022"/>
                    <a:pt x="67821" y="699135"/>
                  </a:cubicBezTo>
                  <a:cubicBezTo>
                    <a:pt x="23434" y="887540"/>
                    <a:pt x="289" y="1080135"/>
                    <a:pt x="3" y="1273683"/>
                  </a:cubicBezTo>
                  <a:cubicBezTo>
                    <a:pt x="-378" y="1532668"/>
                    <a:pt x="38865" y="1791748"/>
                    <a:pt x="135543" y="2031683"/>
                  </a:cubicBezTo>
                  <a:cubicBezTo>
                    <a:pt x="176215" y="2132648"/>
                    <a:pt x="227650" y="2229231"/>
                    <a:pt x="297088" y="2312956"/>
                  </a:cubicBezTo>
                  <a:cubicBezTo>
                    <a:pt x="373383" y="2404967"/>
                    <a:pt x="469014" y="2480882"/>
                    <a:pt x="582171" y="2518410"/>
                  </a:cubicBezTo>
                  <a:cubicBezTo>
                    <a:pt x="708091" y="2560130"/>
                    <a:pt x="843727" y="2550605"/>
                    <a:pt x="972982" y="2518410"/>
                  </a:cubicBezTo>
                  <a:cubicBezTo>
                    <a:pt x="1118714" y="2482120"/>
                    <a:pt x="1255874" y="2419160"/>
                    <a:pt x="1389700" y="2350484"/>
                  </a:cubicBezTo>
                  <a:cubicBezTo>
                    <a:pt x="1482283" y="2302955"/>
                    <a:pt x="1574104" y="2253996"/>
                    <a:pt x="1665544" y="2204180"/>
                  </a:cubicBezTo>
                  <a:cubicBezTo>
                    <a:pt x="1832137" y="2113407"/>
                    <a:pt x="1999586" y="2022348"/>
                    <a:pt x="2180656" y="1966436"/>
                  </a:cubicBezTo>
                  <a:cubicBezTo>
                    <a:pt x="2284288" y="1934432"/>
                    <a:pt x="2392016" y="1915478"/>
                    <a:pt x="2499649" y="1926527"/>
                  </a:cubicBezTo>
                  <a:cubicBezTo>
                    <a:pt x="2627950" y="1939671"/>
                    <a:pt x="2747108" y="1994535"/>
                    <a:pt x="2867695" y="2041303"/>
                  </a:cubicBezTo>
                  <a:cubicBezTo>
                    <a:pt x="2947514" y="2072259"/>
                    <a:pt x="3028667" y="2100929"/>
                    <a:pt x="3100295" y="2147602"/>
                  </a:cubicBezTo>
                  <a:cubicBezTo>
                    <a:pt x="3182401" y="2201037"/>
                    <a:pt x="3250980" y="2276189"/>
                    <a:pt x="3275174" y="2370582"/>
                  </a:cubicBezTo>
                  <a:cubicBezTo>
                    <a:pt x="3297367" y="2457450"/>
                    <a:pt x="3278508" y="2547747"/>
                    <a:pt x="3246123" y="2631948"/>
                  </a:cubicBezTo>
                  <a:cubicBezTo>
                    <a:pt x="3204403" y="2740057"/>
                    <a:pt x="3142872" y="2839307"/>
                    <a:pt x="3102581" y="2947892"/>
                  </a:cubicBezTo>
                  <a:cubicBezTo>
                    <a:pt x="3041621" y="3112103"/>
                    <a:pt x="3032668" y="3291173"/>
                    <a:pt x="3070958" y="3462052"/>
                  </a:cubicBezTo>
                  <a:cubicBezTo>
                    <a:pt x="3096771" y="3577019"/>
                    <a:pt x="3145063" y="3685223"/>
                    <a:pt x="3194402" y="3792379"/>
                  </a:cubicBezTo>
                  <a:cubicBezTo>
                    <a:pt x="3234788" y="3880104"/>
                    <a:pt x="3276127" y="3967639"/>
                    <a:pt x="3329371" y="4048030"/>
                  </a:cubicBezTo>
                  <a:cubicBezTo>
                    <a:pt x="3384712" y="4131564"/>
                    <a:pt x="3453196" y="4206335"/>
                    <a:pt x="3539017" y="4257771"/>
                  </a:cubicBezTo>
                  <a:cubicBezTo>
                    <a:pt x="3650364" y="4324541"/>
                    <a:pt x="3781142" y="4346924"/>
                    <a:pt x="3911254" y="4353592"/>
                  </a:cubicBezTo>
                  <a:cubicBezTo>
                    <a:pt x="4031554" y="4359783"/>
                    <a:pt x="4152141" y="4351878"/>
                    <a:pt x="4272632" y="4353592"/>
                  </a:cubicBezTo>
                  <a:cubicBezTo>
                    <a:pt x="4358167" y="4354830"/>
                    <a:pt x="4443511" y="4361593"/>
                    <a:pt x="4528760" y="4368832"/>
                  </a:cubicBezTo>
                  <a:cubicBezTo>
                    <a:pt x="4634201" y="4377785"/>
                    <a:pt x="4739738" y="4386644"/>
                    <a:pt x="4844418" y="4402074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8" name="CustomShape 29"/>
            <p:cNvSpPr/>
            <p:nvPr/>
          </p:nvSpPr>
          <p:spPr>
            <a:xfrm rot="16200000">
              <a:off x="-722160" y="1625760"/>
              <a:ext cx="3915720" cy="2451960"/>
            </a:xfrm>
            <a:custGeom>
              <a:avLst/>
              <a:gdLst/>
              <a:ahLst/>
              <a:cxnLst/>
              <a:rect l="l" t="t" r="r" b="b"/>
              <a:pathLst>
                <a:path w="3915933" h="2452322">
                  <a:moveTo>
                    <a:pt x="540651" y="0"/>
                  </a:moveTo>
                  <a:cubicBezTo>
                    <a:pt x="540651" y="0"/>
                    <a:pt x="298906" y="176213"/>
                    <a:pt x="235470" y="274320"/>
                  </a:cubicBezTo>
                  <a:cubicBezTo>
                    <a:pt x="182130" y="356997"/>
                    <a:pt x="139172" y="445675"/>
                    <a:pt x="103929" y="537496"/>
                  </a:cubicBezTo>
                  <a:cubicBezTo>
                    <a:pt x="47160" y="685324"/>
                    <a:pt x="12585" y="840772"/>
                    <a:pt x="2869" y="998792"/>
                  </a:cubicBezTo>
                  <a:cubicBezTo>
                    <a:pt x="-9228" y="1194530"/>
                    <a:pt x="18300" y="1390079"/>
                    <a:pt x="59638" y="1582007"/>
                  </a:cubicBezTo>
                  <a:cubicBezTo>
                    <a:pt x="82498" y="1688211"/>
                    <a:pt x="110121" y="1793367"/>
                    <a:pt x="139934" y="1897856"/>
                  </a:cubicBezTo>
                  <a:cubicBezTo>
                    <a:pt x="169461" y="2001393"/>
                    <a:pt x="202894" y="2104073"/>
                    <a:pt x="258996" y="2195703"/>
                  </a:cubicBezTo>
                  <a:cubicBezTo>
                    <a:pt x="316623" y="2289810"/>
                    <a:pt x="395585" y="2371725"/>
                    <a:pt x="495788" y="2417350"/>
                  </a:cubicBezTo>
                  <a:cubicBezTo>
                    <a:pt x="537317" y="2436305"/>
                    <a:pt x="581799" y="2446973"/>
                    <a:pt x="627328" y="2450592"/>
                  </a:cubicBezTo>
                  <a:cubicBezTo>
                    <a:pt x="824686" y="2466404"/>
                    <a:pt x="1012233" y="2371820"/>
                    <a:pt x="1170063" y="2249710"/>
                  </a:cubicBezTo>
                  <a:cubicBezTo>
                    <a:pt x="1231975" y="2201894"/>
                    <a:pt x="1290554" y="2150174"/>
                    <a:pt x="1352847" y="2102834"/>
                  </a:cubicBezTo>
                  <a:cubicBezTo>
                    <a:pt x="1535346" y="1964246"/>
                    <a:pt x="1755564" y="1887760"/>
                    <a:pt x="1978735" y="1834134"/>
                  </a:cubicBezTo>
                  <a:cubicBezTo>
                    <a:pt x="2086558" y="1808226"/>
                    <a:pt x="2196096" y="1789462"/>
                    <a:pt x="2306872" y="1789843"/>
                  </a:cubicBezTo>
                  <a:cubicBezTo>
                    <a:pt x="2451842" y="1790319"/>
                    <a:pt x="2594812" y="1822514"/>
                    <a:pt x="2731972" y="1870234"/>
                  </a:cubicBezTo>
                  <a:cubicBezTo>
                    <a:pt x="2879038" y="1921383"/>
                    <a:pt x="3019627" y="1991963"/>
                    <a:pt x="3172313" y="2021205"/>
                  </a:cubicBezTo>
                  <a:cubicBezTo>
                    <a:pt x="3305091" y="2046732"/>
                    <a:pt x="3441204" y="2037017"/>
                    <a:pt x="3573887" y="2010156"/>
                  </a:cubicBezTo>
                  <a:cubicBezTo>
                    <a:pt x="3682567" y="1988153"/>
                    <a:pt x="3793724" y="1954435"/>
                    <a:pt x="3860494" y="1867472"/>
                  </a:cubicBezTo>
                  <a:cubicBezTo>
                    <a:pt x="3907167" y="1806607"/>
                    <a:pt x="3923073" y="1728978"/>
                    <a:pt x="3913072" y="1652778"/>
                  </a:cubicBezTo>
                  <a:cubicBezTo>
                    <a:pt x="3894118" y="1508570"/>
                    <a:pt x="3788866" y="1396079"/>
                    <a:pt x="3681805" y="1295400"/>
                  </a:cubicBezTo>
                  <a:cubicBezTo>
                    <a:pt x="3484162" y="1109472"/>
                    <a:pt x="3261277" y="953548"/>
                    <a:pt x="3029533" y="812197"/>
                  </a:cubicBezTo>
                  <a:cubicBezTo>
                    <a:pt x="2949999" y="763715"/>
                    <a:pt x="2869704" y="716661"/>
                    <a:pt x="2789789" y="668941"/>
                  </a:cubicBezTo>
                  <a:cubicBezTo>
                    <a:pt x="2696063" y="612934"/>
                    <a:pt x="2603289" y="555403"/>
                    <a:pt x="2510135" y="498539"/>
                  </a:cubicBezTo>
                  <a:cubicBezTo>
                    <a:pt x="2433459" y="451771"/>
                    <a:pt x="2356592" y="405384"/>
                    <a:pt x="2281630" y="355854"/>
                  </a:cubicBezTo>
                  <a:cubicBezTo>
                    <a:pt x="2187047" y="293370"/>
                    <a:pt x="2095988" y="225457"/>
                    <a:pt x="2002357" y="161544"/>
                  </a:cubicBezTo>
                  <a:cubicBezTo>
                    <a:pt x="1892439" y="86487"/>
                    <a:pt x="1726037" y="0"/>
                    <a:pt x="1726037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09" name="Group 30"/>
            <p:cNvGrpSpPr/>
            <p:nvPr/>
          </p:nvGrpSpPr>
          <p:grpSpPr>
            <a:xfrm>
              <a:off x="0" y="1603440"/>
              <a:ext cx="2074320" cy="3521520"/>
              <a:chOff x="0" y="1603440"/>
              <a:chExt cx="2074320" cy="3521520"/>
            </a:xfrm>
          </p:grpSpPr>
          <p:sp>
            <p:nvSpPr>
              <p:cNvPr id="710" name="CustomShape 31"/>
              <p:cNvSpPr/>
              <p:nvPr/>
            </p:nvSpPr>
            <p:spPr>
              <a:xfrm rot="16200000">
                <a:off x="0" y="5115960"/>
                <a:ext cx="9000" cy="9000"/>
              </a:xfrm>
              <a:prstGeom prst="rect">
                <a:avLst/>
              </a:prstGeom>
              <a:noFill/>
              <a:ln w="9525" cap="rnd">
                <a:solidFill>
                  <a:schemeClr val="bg2">
                    <a:alpha val="2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1" name="CustomShape 32"/>
              <p:cNvSpPr/>
              <p:nvPr/>
            </p:nvSpPr>
            <p:spPr>
              <a:xfrm rot="16200000">
                <a:off x="0" y="5115960"/>
                <a:ext cx="9000" cy="9000"/>
              </a:xfrm>
              <a:prstGeom prst="rect">
                <a:avLst/>
              </a:prstGeom>
              <a:noFill/>
              <a:ln w="9525" cap="rnd">
                <a:solidFill>
                  <a:schemeClr val="bg2">
                    <a:alpha val="2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2" name="CustomShape 33"/>
              <p:cNvSpPr/>
              <p:nvPr/>
            </p:nvSpPr>
            <p:spPr>
              <a:xfrm rot="16200000">
                <a:off x="0" y="5115960"/>
                <a:ext cx="9000" cy="9000"/>
              </a:xfrm>
              <a:prstGeom prst="rect">
                <a:avLst/>
              </a:prstGeom>
              <a:noFill/>
              <a:ln w="9525" cap="rnd">
                <a:solidFill>
                  <a:schemeClr val="bg2">
                    <a:alpha val="2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3" name="CustomShape 34"/>
              <p:cNvSpPr/>
              <p:nvPr/>
            </p:nvSpPr>
            <p:spPr>
              <a:xfrm rot="16200000">
                <a:off x="-450720" y="2432520"/>
                <a:ext cx="2567520" cy="1646640"/>
              </a:xfrm>
              <a:custGeom>
                <a:avLst/>
                <a:gdLst/>
                <a:ahLst/>
                <a:cxnLst/>
                <a:rect l="l" t="t" r="r" b="b"/>
                <a:pathLst>
                  <a:path w="2567851" h="1647045">
                    <a:moveTo>
                      <a:pt x="630083" y="95"/>
                    </a:moveTo>
                    <a:cubicBezTo>
                      <a:pt x="431201" y="60008"/>
                      <a:pt x="185837" y="291751"/>
                      <a:pt x="124686" y="410718"/>
                    </a:cubicBezTo>
                    <a:cubicBezTo>
                      <a:pt x="79442" y="498920"/>
                      <a:pt x="47438" y="593027"/>
                      <a:pt x="26674" y="689991"/>
                    </a:cubicBezTo>
                    <a:cubicBezTo>
                      <a:pt x="6576" y="783431"/>
                      <a:pt x="-4473" y="878967"/>
                      <a:pt x="1718" y="974217"/>
                    </a:cubicBezTo>
                    <a:cubicBezTo>
                      <a:pt x="7052" y="1054894"/>
                      <a:pt x="24674" y="1134332"/>
                      <a:pt x="56582" y="1208627"/>
                    </a:cubicBezTo>
                    <a:cubicBezTo>
                      <a:pt x="93825" y="1295495"/>
                      <a:pt x="148975" y="1373219"/>
                      <a:pt x="212792" y="1443038"/>
                    </a:cubicBezTo>
                    <a:cubicBezTo>
                      <a:pt x="264227" y="1499330"/>
                      <a:pt x="320996" y="1550575"/>
                      <a:pt x="385576" y="1590961"/>
                    </a:cubicBezTo>
                    <a:cubicBezTo>
                      <a:pt x="429486" y="1618393"/>
                      <a:pt x="477111" y="1640681"/>
                      <a:pt x="528451" y="1645825"/>
                    </a:cubicBezTo>
                    <a:cubicBezTo>
                      <a:pt x="600460" y="1653064"/>
                      <a:pt x="670278" y="1626680"/>
                      <a:pt x="739430" y="1604296"/>
                    </a:cubicBezTo>
                    <a:cubicBezTo>
                      <a:pt x="833632" y="1573721"/>
                      <a:pt x="929453" y="1548479"/>
                      <a:pt x="1023560" y="1517809"/>
                    </a:cubicBezTo>
                    <a:cubicBezTo>
                      <a:pt x="1144337" y="1478471"/>
                      <a:pt x="1262924" y="1432846"/>
                      <a:pt x="1384082" y="1394841"/>
                    </a:cubicBezTo>
                    <a:cubicBezTo>
                      <a:pt x="1542959" y="1345025"/>
                      <a:pt x="1707074" y="1305497"/>
                      <a:pt x="1872619" y="1318355"/>
                    </a:cubicBezTo>
                    <a:cubicBezTo>
                      <a:pt x="1972536" y="1326071"/>
                      <a:pt x="2070072" y="1353312"/>
                      <a:pt x="2169989" y="1359884"/>
                    </a:cubicBezTo>
                    <a:cubicBezTo>
                      <a:pt x="2223615" y="1363409"/>
                      <a:pt x="2277431" y="1359503"/>
                      <a:pt x="2331152" y="1359884"/>
                    </a:cubicBezTo>
                    <a:cubicBezTo>
                      <a:pt x="2388112" y="1360265"/>
                      <a:pt x="2445738" y="1366076"/>
                      <a:pt x="2500602" y="1351598"/>
                    </a:cubicBezTo>
                    <a:cubicBezTo>
                      <a:pt x="2522986" y="1345692"/>
                      <a:pt x="2544322" y="1335691"/>
                      <a:pt x="2557085" y="1316641"/>
                    </a:cubicBezTo>
                    <a:cubicBezTo>
                      <a:pt x="2581850" y="1279874"/>
                      <a:pt x="2559562" y="1233202"/>
                      <a:pt x="2533844" y="1195292"/>
                    </a:cubicBezTo>
                    <a:cubicBezTo>
                      <a:pt x="2478790" y="1114330"/>
                      <a:pt x="2394208" y="1060990"/>
                      <a:pt x="2312864" y="1005745"/>
                    </a:cubicBezTo>
                    <a:cubicBezTo>
                      <a:pt x="2199326" y="928688"/>
                      <a:pt x="2089027" y="847058"/>
                      <a:pt x="1980537" y="763048"/>
                    </a:cubicBezTo>
                    <a:cubicBezTo>
                      <a:pt x="1888811" y="691991"/>
                      <a:pt x="1796514" y="621697"/>
                      <a:pt x="1706408" y="548640"/>
                    </a:cubicBezTo>
                    <a:cubicBezTo>
                      <a:pt x="1554865" y="425672"/>
                      <a:pt x="1572105" y="453866"/>
                      <a:pt x="1422372" y="328803"/>
                    </a:cubicBezTo>
                    <a:cubicBezTo>
                      <a:pt x="1381224" y="294418"/>
                      <a:pt x="1009749" y="21146"/>
                      <a:pt x="960695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4" name="CustomShape 35"/>
              <p:cNvSpPr/>
              <p:nvPr/>
            </p:nvSpPr>
            <p:spPr>
              <a:xfrm rot="16200000">
                <a:off x="-205200" y="1886760"/>
                <a:ext cx="1676160" cy="1222560"/>
              </a:xfrm>
              <a:custGeom>
                <a:avLst/>
                <a:gdLst/>
                <a:ahLst/>
                <a:cxnLst/>
                <a:rect l="l" t="t" r="r" b="b"/>
                <a:pathLst>
                  <a:path w="1676495" h="1223010">
                    <a:moveTo>
                      <a:pt x="1676495" y="1223010"/>
                    </a:moveTo>
                    <a:cubicBezTo>
                      <a:pt x="1603724" y="1136428"/>
                      <a:pt x="1514094" y="1066229"/>
                      <a:pt x="1421702" y="1000697"/>
                    </a:cubicBezTo>
                    <a:cubicBezTo>
                      <a:pt x="1293209" y="909638"/>
                      <a:pt x="1158526" y="827627"/>
                      <a:pt x="1024604" y="744665"/>
                    </a:cubicBezTo>
                    <a:cubicBezTo>
                      <a:pt x="824770" y="620935"/>
                      <a:pt x="623792" y="497681"/>
                      <a:pt x="444722" y="345758"/>
                    </a:cubicBezTo>
                    <a:cubicBezTo>
                      <a:pt x="330517" y="248888"/>
                      <a:pt x="135731" y="61722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5" name="CustomShape 36"/>
              <p:cNvSpPr/>
              <p:nvPr/>
            </p:nvSpPr>
            <p:spPr>
              <a:xfrm rot="16200000">
                <a:off x="-471960" y="2085120"/>
                <a:ext cx="3028320" cy="2064960"/>
              </a:xfrm>
              <a:custGeom>
                <a:avLst/>
                <a:gdLst/>
                <a:ahLst/>
                <a:cxnLst/>
                <a:rect l="l" t="t" r="r" b="b"/>
                <a:pathLst>
                  <a:path w="3028800" h="2065359">
                    <a:moveTo>
                      <a:pt x="525127" y="0"/>
                    </a:moveTo>
                    <a:cubicBezTo>
                      <a:pt x="525127" y="0"/>
                      <a:pt x="307386" y="172212"/>
                      <a:pt x="256141" y="229648"/>
                    </a:cubicBezTo>
                    <a:cubicBezTo>
                      <a:pt x="199944" y="292608"/>
                      <a:pt x="151843" y="362331"/>
                      <a:pt x="115552" y="438531"/>
                    </a:cubicBezTo>
                    <a:cubicBezTo>
                      <a:pt x="72785" y="528447"/>
                      <a:pt x="48115" y="625507"/>
                      <a:pt x="29446" y="723424"/>
                    </a:cubicBezTo>
                    <a:cubicBezTo>
                      <a:pt x="9825" y="826103"/>
                      <a:pt x="-3415" y="930212"/>
                      <a:pt x="776" y="1034606"/>
                    </a:cubicBezTo>
                    <a:cubicBezTo>
                      <a:pt x="4205" y="1121093"/>
                      <a:pt x="19159" y="1206913"/>
                      <a:pt x="48592" y="1288352"/>
                    </a:cubicBezTo>
                    <a:cubicBezTo>
                      <a:pt x="74785" y="1360551"/>
                      <a:pt x="111457" y="1428274"/>
                      <a:pt x="146699" y="1496568"/>
                    </a:cubicBezTo>
                    <a:cubicBezTo>
                      <a:pt x="184894" y="1570482"/>
                      <a:pt x="221185" y="1645349"/>
                      <a:pt x="254332" y="1721549"/>
                    </a:cubicBezTo>
                    <a:cubicBezTo>
                      <a:pt x="281287" y="1783461"/>
                      <a:pt x="306433" y="1846231"/>
                      <a:pt x="338056" y="1905857"/>
                    </a:cubicBezTo>
                    <a:cubicBezTo>
                      <a:pt x="357583" y="1942529"/>
                      <a:pt x="379776" y="1977866"/>
                      <a:pt x="407398" y="2008823"/>
                    </a:cubicBezTo>
                    <a:cubicBezTo>
                      <a:pt x="426829" y="2030539"/>
                      <a:pt x="449308" y="2049780"/>
                      <a:pt x="476740" y="2059114"/>
                    </a:cubicBezTo>
                    <a:cubicBezTo>
                      <a:pt x="515793" y="2072354"/>
                      <a:pt x="557893" y="2062734"/>
                      <a:pt x="596374" y="2047113"/>
                    </a:cubicBezTo>
                    <a:cubicBezTo>
                      <a:pt x="674860" y="2015300"/>
                      <a:pt x="738106" y="1956530"/>
                      <a:pt x="804496" y="1903476"/>
                    </a:cubicBezTo>
                    <a:cubicBezTo>
                      <a:pt x="891649" y="1833848"/>
                      <a:pt x="984804" y="1771841"/>
                      <a:pt x="1084435" y="1721549"/>
                    </a:cubicBezTo>
                    <a:cubicBezTo>
                      <a:pt x="1175494" y="1675638"/>
                      <a:pt x="1271030" y="1639348"/>
                      <a:pt x="1369138" y="1611439"/>
                    </a:cubicBezTo>
                    <a:cubicBezTo>
                      <a:pt x="1446576" y="1589437"/>
                      <a:pt x="1525252" y="1572387"/>
                      <a:pt x="1603643" y="1554004"/>
                    </a:cubicBezTo>
                    <a:cubicBezTo>
                      <a:pt x="1700989" y="1531049"/>
                      <a:pt x="1798144" y="1505141"/>
                      <a:pt x="1897966" y="1498949"/>
                    </a:cubicBezTo>
                    <a:cubicBezTo>
                      <a:pt x="1981119" y="1493711"/>
                      <a:pt x="2064272" y="1501521"/>
                      <a:pt x="2146759" y="1513332"/>
                    </a:cubicBezTo>
                    <a:cubicBezTo>
                      <a:pt x="2195527" y="1520285"/>
                      <a:pt x="2244200" y="1528382"/>
                      <a:pt x="2292682" y="1537240"/>
                    </a:cubicBezTo>
                    <a:cubicBezTo>
                      <a:pt x="2390218" y="1555147"/>
                      <a:pt x="2487563" y="1574102"/>
                      <a:pt x="2584623" y="1594676"/>
                    </a:cubicBezTo>
                    <a:cubicBezTo>
                      <a:pt x="2654251" y="1609439"/>
                      <a:pt x="2724260" y="1624393"/>
                      <a:pt x="2795126" y="1620964"/>
                    </a:cubicBezTo>
                    <a:cubicBezTo>
                      <a:pt x="2859991" y="1617821"/>
                      <a:pt x="3149551" y="1625918"/>
                      <a:pt x="2972005" y="1234631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716" name="CustomShape 37"/>
            <p:cNvSpPr/>
            <p:nvPr/>
          </p:nvSpPr>
          <p:spPr>
            <a:xfrm rot="16200000">
              <a:off x="146880" y="3225240"/>
              <a:ext cx="1161720" cy="1049760"/>
            </a:xfrm>
            <a:custGeom>
              <a:avLst/>
              <a:gdLst/>
              <a:ahLst/>
              <a:cxnLst/>
              <a:rect l="l" t="t" r="r" b="b"/>
              <a:pathLst>
                <a:path w="1161937" h="1049976">
                  <a:moveTo>
                    <a:pt x="279459" y="64453"/>
                  </a:moveTo>
                  <a:cubicBezTo>
                    <a:pt x="206784" y="104934"/>
                    <a:pt x="145538" y="162751"/>
                    <a:pt x="99437" y="232093"/>
                  </a:cubicBezTo>
                  <a:cubicBezTo>
                    <a:pt x="44763" y="314389"/>
                    <a:pt x="10759" y="409258"/>
                    <a:pt x="2472" y="507746"/>
                  </a:cubicBezTo>
                  <a:cubicBezTo>
                    <a:pt x="-3909" y="583660"/>
                    <a:pt x="2377" y="660146"/>
                    <a:pt x="17712" y="734917"/>
                  </a:cubicBezTo>
                  <a:cubicBezTo>
                    <a:pt x="30190" y="795782"/>
                    <a:pt x="48002" y="855980"/>
                    <a:pt x="85530" y="905320"/>
                  </a:cubicBezTo>
                  <a:cubicBezTo>
                    <a:pt x="155730" y="997617"/>
                    <a:pt x="272030" y="1038955"/>
                    <a:pt x="388806" y="1048004"/>
                  </a:cubicBezTo>
                  <a:cubicBezTo>
                    <a:pt x="514251" y="1057720"/>
                    <a:pt x="638361" y="1030764"/>
                    <a:pt x="755709" y="984282"/>
                  </a:cubicBezTo>
                  <a:cubicBezTo>
                    <a:pt x="837339" y="951992"/>
                    <a:pt x="915444" y="911320"/>
                    <a:pt x="984214" y="856837"/>
                  </a:cubicBezTo>
                  <a:cubicBezTo>
                    <a:pt x="1053556" y="801878"/>
                    <a:pt x="1115659" y="735013"/>
                    <a:pt x="1144806" y="651859"/>
                  </a:cubicBezTo>
                  <a:cubicBezTo>
                    <a:pt x="1169285" y="581946"/>
                    <a:pt x="1165951" y="506984"/>
                    <a:pt x="1144806" y="435737"/>
                  </a:cubicBezTo>
                  <a:cubicBezTo>
                    <a:pt x="1104801" y="300673"/>
                    <a:pt x="1011837" y="187801"/>
                    <a:pt x="894203" y="110173"/>
                  </a:cubicBezTo>
                  <a:cubicBezTo>
                    <a:pt x="818860" y="60547"/>
                    <a:pt x="733897" y="28258"/>
                    <a:pt x="645219" y="11494"/>
                  </a:cubicBezTo>
                  <a:cubicBezTo>
                    <a:pt x="587117" y="540"/>
                    <a:pt x="527776" y="-3365"/>
                    <a:pt x="469102" y="3207"/>
                  </a:cubicBezTo>
                  <a:cubicBezTo>
                    <a:pt x="402522" y="10636"/>
                    <a:pt x="337943" y="31782"/>
                    <a:pt x="279459" y="64453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7" name="CustomShape 38"/>
            <p:cNvSpPr/>
            <p:nvPr/>
          </p:nvSpPr>
          <p:spPr>
            <a:xfrm rot="16200000">
              <a:off x="272520" y="3403080"/>
              <a:ext cx="846000" cy="774360"/>
            </a:xfrm>
            <a:custGeom>
              <a:avLst/>
              <a:gdLst/>
              <a:ahLst/>
              <a:cxnLst/>
              <a:rect l="l" t="t" r="r" b="b"/>
              <a:pathLst>
                <a:path w="846327" h="774726">
                  <a:moveTo>
                    <a:pt x="223506" y="47187"/>
                  </a:moveTo>
                  <a:cubicBezTo>
                    <a:pt x="131304" y="97288"/>
                    <a:pt x="65391" y="184537"/>
                    <a:pt x="29100" y="283216"/>
                  </a:cubicBezTo>
                  <a:cubicBezTo>
                    <a:pt x="-7380" y="382467"/>
                    <a:pt x="-11952" y="491909"/>
                    <a:pt x="29100" y="589064"/>
                  </a:cubicBezTo>
                  <a:cubicBezTo>
                    <a:pt x="54913" y="650214"/>
                    <a:pt x="97585" y="703078"/>
                    <a:pt x="155402" y="735368"/>
                  </a:cubicBezTo>
                  <a:cubicBezTo>
                    <a:pt x="229697" y="776802"/>
                    <a:pt x="317898" y="779659"/>
                    <a:pt x="402957" y="770325"/>
                  </a:cubicBezTo>
                  <a:cubicBezTo>
                    <a:pt x="485538" y="761181"/>
                    <a:pt x="566120" y="738987"/>
                    <a:pt x="638891" y="698887"/>
                  </a:cubicBezTo>
                  <a:cubicBezTo>
                    <a:pt x="714900" y="656977"/>
                    <a:pt x="781956" y="597827"/>
                    <a:pt x="818342" y="519341"/>
                  </a:cubicBezTo>
                  <a:cubicBezTo>
                    <a:pt x="841964" y="468477"/>
                    <a:pt x="849870" y="412280"/>
                    <a:pt x="844917" y="356463"/>
                  </a:cubicBezTo>
                  <a:cubicBezTo>
                    <a:pt x="834630" y="240449"/>
                    <a:pt x="771955" y="135293"/>
                    <a:pt x="675467" y="70523"/>
                  </a:cubicBezTo>
                  <a:cubicBezTo>
                    <a:pt x="578788" y="5658"/>
                    <a:pt x="458392" y="-11868"/>
                    <a:pt x="343140" y="7372"/>
                  </a:cubicBezTo>
                  <a:cubicBezTo>
                    <a:pt x="301325" y="14325"/>
                    <a:pt x="260748" y="26994"/>
                    <a:pt x="223506" y="47187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8" name="CustomShape 39"/>
            <p:cNvSpPr/>
            <p:nvPr/>
          </p:nvSpPr>
          <p:spPr>
            <a:xfrm rot="16200000">
              <a:off x="435240" y="3594240"/>
              <a:ext cx="477360" cy="447120"/>
            </a:xfrm>
            <a:custGeom>
              <a:avLst/>
              <a:gdLst/>
              <a:ahLst/>
              <a:cxnLst/>
              <a:rect l="l" t="t" r="r" b="b"/>
              <a:pathLst>
                <a:path w="477596" h="447528">
                  <a:moveTo>
                    <a:pt x="88185" y="75022"/>
                  </a:moveTo>
                  <a:cubicBezTo>
                    <a:pt x="37798" y="116361"/>
                    <a:pt x="-2016" y="171796"/>
                    <a:pt x="79" y="236280"/>
                  </a:cubicBezTo>
                  <a:cubicBezTo>
                    <a:pt x="1794" y="288763"/>
                    <a:pt x="30178" y="336103"/>
                    <a:pt x="69897" y="370964"/>
                  </a:cubicBezTo>
                  <a:cubicBezTo>
                    <a:pt x="99806" y="397253"/>
                    <a:pt x="135429" y="415636"/>
                    <a:pt x="172958" y="429162"/>
                  </a:cubicBezTo>
                  <a:cubicBezTo>
                    <a:pt x="217249" y="445068"/>
                    <a:pt x="264588" y="454784"/>
                    <a:pt x="309165" y="440782"/>
                  </a:cubicBezTo>
                  <a:cubicBezTo>
                    <a:pt x="366696" y="422780"/>
                    <a:pt x="403272" y="370297"/>
                    <a:pt x="432990" y="316957"/>
                  </a:cubicBezTo>
                  <a:cubicBezTo>
                    <a:pt x="459375" y="269618"/>
                    <a:pt x="481568" y="218469"/>
                    <a:pt x="476996" y="164843"/>
                  </a:cubicBezTo>
                  <a:cubicBezTo>
                    <a:pt x="472043" y="106169"/>
                    <a:pt x="435276" y="55972"/>
                    <a:pt x="383937" y="26826"/>
                  </a:cubicBezTo>
                  <a:cubicBezTo>
                    <a:pt x="289734" y="-26705"/>
                    <a:pt x="173244" y="5299"/>
                    <a:pt x="88185" y="75022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9" name="CustomShape 40"/>
            <p:cNvSpPr/>
            <p:nvPr/>
          </p:nvSpPr>
          <p:spPr>
            <a:xfrm rot="16200000">
              <a:off x="-785880" y="822240"/>
              <a:ext cx="2861640" cy="1270800"/>
            </a:xfrm>
            <a:custGeom>
              <a:avLst/>
              <a:gdLst/>
              <a:ahLst/>
              <a:cxnLst/>
              <a:rect l="l" t="t" r="r" b="b"/>
              <a:pathLst>
                <a:path w="2861881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7" y="509492"/>
                    <a:pt x="953167" y="609695"/>
                    <a:pt x="1110615" y="690848"/>
                  </a:cubicBezTo>
                  <a:cubicBezTo>
                    <a:pt x="1208723" y="741426"/>
                    <a:pt x="1310449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7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2" y="57492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0" name="CustomShape 41"/>
            <p:cNvSpPr/>
            <p:nvPr/>
          </p:nvSpPr>
          <p:spPr>
            <a:xfrm rot="16200000">
              <a:off x="-848880" y="901080"/>
              <a:ext cx="2635920" cy="918720"/>
            </a:xfrm>
            <a:custGeom>
              <a:avLst/>
              <a:gdLst/>
              <a:ahLst/>
              <a:cxnLst/>
              <a:rect l="l" t="t" r="r" b="b"/>
              <a:pathLst>
                <a:path w="2636234" h="919096">
                  <a:moveTo>
                    <a:pt x="0" y="0"/>
                  </a:moveTo>
                  <a:cubicBezTo>
                    <a:pt x="0" y="0"/>
                    <a:pt x="243745" y="162020"/>
                    <a:pt x="417862" y="274415"/>
                  </a:cubicBezTo>
                  <a:cubicBezTo>
                    <a:pt x="601409" y="392906"/>
                    <a:pt x="781145" y="518732"/>
                    <a:pt x="980218" y="607981"/>
                  </a:cubicBezTo>
                  <a:cubicBezTo>
                    <a:pt x="1140333" y="679799"/>
                    <a:pt x="1310545" y="726091"/>
                    <a:pt x="1473137" y="792290"/>
                  </a:cubicBezTo>
                  <a:cubicBezTo>
                    <a:pt x="1589532" y="839724"/>
                    <a:pt x="1702975" y="897922"/>
                    <a:pt x="1827276" y="914400"/>
                  </a:cubicBezTo>
                  <a:cubicBezTo>
                    <a:pt x="1930813" y="928116"/>
                    <a:pt x="2039208" y="913543"/>
                    <a:pt x="2119218" y="847344"/>
                  </a:cubicBezTo>
                  <a:cubicBezTo>
                    <a:pt x="2192084" y="786956"/>
                    <a:pt x="2228184" y="696087"/>
                    <a:pt x="2269998" y="610362"/>
                  </a:cubicBezTo>
                  <a:cubicBezTo>
                    <a:pt x="2312003" y="524161"/>
                    <a:pt x="2362867" y="442722"/>
                    <a:pt x="2413540" y="361379"/>
                  </a:cubicBezTo>
                  <a:cubicBezTo>
                    <a:pt x="2485835" y="245459"/>
                    <a:pt x="2514886" y="126873"/>
                    <a:pt x="2636235" y="6696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1" name="CustomShape 42"/>
            <p:cNvSpPr/>
            <p:nvPr/>
          </p:nvSpPr>
          <p:spPr>
            <a:xfrm rot="16200000">
              <a:off x="-823680" y="1056960"/>
              <a:ext cx="2292120" cy="625320"/>
            </a:xfrm>
            <a:custGeom>
              <a:avLst/>
              <a:gdLst/>
              <a:ahLst/>
              <a:cxnLst/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2" y="606171"/>
                  </a:cubicBezTo>
                  <a:cubicBezTo>
                    <a:pt x="1391602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1" y="109347"/>
                    <a:pt x="2292382" y="0"/>
                    <a:pt x="22923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2" name="CustomShape 43"/>
            <p:cNvSpPr/>
            <p:nvPr/>
          </p:nvSpPr>
          <p:spPr>
            <a:xfrm rot="16200000">
              <a:off x="-712440" y="1179360"/>
              <a:ext cx="1865520" cy="421200"/>
            </a:xfrm>
            <a:custGeom>
              <a:avLst/>
              <a:gdLst/>
              <a:ahLst/>
              <a:cxnLst/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5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4" y="246412"/>
                    <a:pt x="283178" y="186881"/>
                  </a:cubicBezTo>
                  <a:cubicBezTo>
                    <a:pt x="176117" y="122777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3" name="CustomShape 44"/>
            <p:cNvSpPr/>
            <p:nvPr/>
          </p:nvSpPr>
          <p:spPr>
            <a:xfrm rot="16200000">
              <a:off x="-525960" y="1243080"/>
              <a:ext cx="1357920" cy="286560"/>
            </a:xfrm>
            <a:custGeom>
              <a:avLst/>
              <a:gdLst/>
              <a:ahLst/>
              <a:cxnLst/>
              <a:rect l="l" t="t" r="r" b="b"/>
              <a:pathLst>
                <a:path w="1358265" h="286935">
                  <a:moveTo>
                    <a:pt x="0" y="11621"/>
                  </a:moveTo>
                  <a:cubicBezTo>
                    <a:pt x="0" y="11621"/>
                    <a:pt x="89249" y="104299"/>
                    <a:pt x="200978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3" y="293180"/>
                    <a:pt x="780955" y="284417"/>
                  </a:cubicBezTo>
                  <a:cubicBezTo>
                    <a:pt x="866585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4" name="CustomShape 45"/>
            <p:cNvSpPr/>
            <p:nvPr/>
          </p:nvSpPr>
          <p:spPr>
            <a:xfrm rot="16200000">
              <a:off x="-352080" y="1350360"/>
              <a:ext cx="890640" cy="167040"/>
            </a:xfrm>
            <a:custGeom>
              <a:avLst/>
              <a:gdLst/>
              <a:ahLst/>
              <a:cxnLst/>
              <a:rect l="l" t="t" r="r" b="b"/>
              <a:pathLst>
                <a:path w="890968" h="167300">
                  <a:moveTo>
                    <a:pt x="890968" y="0"/>
                  </a:moveTo>
                  <a:cubicBezTo>
                    <a:pt x="890968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5" name="CustomShape 46"/>
            <p:cNvSpPr/>
            <p:nvPr/>
          </p:nvSpPr>
          <p:spPr>
            <a:xfrm rot="16200000">
              <a:off x="1886040" y="-678600"/>
              <a:ext cx="1677240" cy="3075840"/>
            </a:xfrm>
            <a:custGeom>
              <a:avLst/>
              <a:gdLst/>
              <a:ahLst/>
              <a:cxnLst/>
              <a:rect l="l" t="t" r="r" b="b"/>
              <a:pathLst>
                <a:path w="1677721" h="3076193">
                  <a:moveTo>
                    <a:pt x="1665434" y="3076194"/>
                  </a:moveTo>
                  <a:cubicBezTo>
                    <a:pt x="1494651" y="3069431"/>
                    <a:pt x="1239571" y="3053620"/>
                    <a:pt x="1068693" y="3054382"/>
                  </a:cubicBezTo>
                  <a:cubicBezTo>
                    <a:pt x="996779" y="3054668"/>
                    <a:pt x="924866" y="3056573"/>
                    <a:pt x="852952" y="3054382"/>
                  </a:cubicBezTo>
                  <a:cubicBezTo>
                    <a:pt x="739890" y="3050953"/>
                    <a:pt x="626638" y="3038380"/>
                    <a:pt x="519481" y="3002471"/>
                  </a:cubicBezTo>
                  <a:cubicBezTo>
                    <a:pt x="477667" y="2988469"/>
                    <a:pt x="437567" y="2969990"/>
                    <a:pt x="400610" y="2945892"/>
                  </a:cubicBezTo>
                  <a:cubicBezTo>
                    <a:pt x="309836" y="2886837"/>
                    <a:pt x="242876" y="2798731"/>
                    <a:pt x="184868" y="2706910"/>
                  </a:cubicBezTo>
                  <a:cubicBezTo>
                    <a:pt x="134005" y="2626519"/>
                    <a:pt x="91618" y="2541175"/>
                    <a:pt x="59138" y="2451830"/>
                  </a:cubicBezTo>
                  <a:cubicBezTo>
                    <a:pt x="21324" y="2347913"/>
                    <a:pt x="-2870" y="2238947"/>
                    <a:pt x="274" y="2128552"/>
                  </a:cubicBezTo>
                  <a:cubicBezTo>
                    <a:pt x="4941" y="1962531"/>
                    <a:pt x="71044" y="1804797"/>
                    <a:pt x="172200" y="1672590"/>
                  </a:cubicBezTo>
                  <a:cubicBezTo>
                    <a:pt x="245638" y="1576578"/>
                    <a:pt x="336220" y="1493615"/>
                    <a:pt x="446806" y="1445133"/>
                  </a:cubicBezTo>
                  <a:cubicBezTo>
                    <a:pt x="507099" y="1418749"/>
                    <a:pt x="571012" y="1401890"/>
                    <a:pt x="633686" y="1381601"/>
                  </a:cubicBezTo>
                  <a:cubicBezTo>
                    <a:pt x="711696" y="1356455"/>
                    <a:pt x="789992" y="1324356"/>
                    <a:pt x="840188" y="1260348"/>
                  </a:cubicBezTo>
                  <a:cubicBezTo>
                    <a:pt x="874478" y="1216724"/>
                    <a:pt x="891528" y="1162812"/>
                    <a:pt x="904768" y="1108615"/>
                  </a:cubicBezTo>
                  <a:cubicBezTo>
                    <a:pt x="917055" y="1058323"/>
                    <a:pt x="927152" y="1007174"/>
                    <a:pt x="926294" y="955453"/>
                  </a:cubicBezTo>
                  <a:cubicBezTo>
                    <a:pt x="925246" y="891159"/>
                    <a:pt x="907720" y="827913"/>
                    <a:pt x="912959" y="763905"/>
                  </a:cubicBezTo>
                  <a:cubicBezTo>
                    <a:pt x="916198" y="724090"/>
                    <a:pt x="928961" y="685610"/>
                    <a:pt x="949535" y="651320"/>
                  </a:cubicBezTo>
                  <a:cubicBezTo>
                    <a:pt x="983825" y="594170"/>
                    <a:pt x="1037737" y="552640"/>
                    <a:pt x="1089934" y="510826"/>
                  </a:cubicBezTo>
                  <a:cubicBezTo>
                    <a:pt x="1168039" y="448247"/>
                    <a:pt x="1245477" y="384619"/>
                    <a:pt x="1324535" y="323278"/>
                  </a:cubicBezTo>
                  <a:cubicBezTo>
                    <a:pt x="1423785" y="246221"/>
                    <a:pt x="1594854" y="94202"/>
                    <a:pt x="167772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6" name="CustomShape 47"/>
            <p:cNvSpPr/>
            <p:nvPr/>
          </p:nvSpPr>
          <p:spPr>
            <a:xfrm rot="16200000">
              <a:off x="2065680" y="-514080"/>
              <a:ext cx="1468440" cy="2606760"/>
            </a:xfrm>
            <a:custGeom>
              <a:avLst/>
              <a:gdLst/>
              <a:ahLst/>
              <a:cxnLst/>
              <a:rect l="l" t="t" r="r" b="b"/>
              <a:pathLst>
                <a:path w="1468691" h="2607257">
                  <a:moveTo>
                    <a:pt x="1450689" y="2568321"/>
                  </a:moveTo>
                  <a:cubicBezTo>
                    <a:pt x="1398682" y="2574989"/>
                    <a:pt x="1262570" y="2587752"/>
                    <a:pt x="1210183" y="2590609"/>
                  </a:cubicBezTo>
                  <a:cubicBezTo>
                    <a:pt x="1108646" y="2596134"/>
                    <a:pt x="1007205" y="2604707"/>
                    <a:pt x="905573" y="2606802"/>
                  </a:cubicBezTo>
                  <a:cubicBezTo>
                    <a:pt x="789464" y="2609088"/>
                    <a:pt x="673354" y="2602802"/>
                    <a:pt x="558292" y="2587181"/>
                  </a:cubicBezTo>
                  <a:cubicBezTo>
                    <a:pt x="527526" y="2582990"/>
                    <a:pt x="497046" y="2577274"/>
                    <a:pt x="467138" y="2568702"/>
                  </a:cubicBezTo>
                  <a:cubicBezTo>
                    <a:pt x="367220" y="2540222"/>
                    <a:pt x="277876" y="2482501"/>
                    <a:pt x="206343" y="2407063"/>
                  </a:cubicBezTo>
                  <a:cubicBezTo>
                    <a:pt x="152527" y="2350294"/>
                    <a:pt x="111379" y="2283047"/>
                    <a:pt x="78613" y="2211896"/>
                  </a:cubicBezTo>
                  <a:cubicBezTo>
                    <a:pt x="38513" y="2124742"/>
                    <a:pt x="9938" y="2032159"/>
                    <a:pt x="2032" y="1936623"/>
                  </a:cubicBezTo>
                  <a:cubicBezTo>
                    <a:pt x="-3207" y="1873567"/>
                    <a:pt x="1174" y="1809845"/>
                    <a:pt x="21177" y="1749933"/>
                  </a:cubicBezTo>
                  <a:cubicBezTo>
                    <a:pt x="40608" y="1691449"/>
                    <a:pt x="73469" y="1638109"/>
                    <a:pt x="116903" y="1594295"/>
                  </a:cubicBezTo>
                  <a:cubicBezTo>
                    <a:pt x="152241" y="1558576"/>
                    <a:pt x="194151" y="1530001"/>
                    <a:pt x="241300" y="1512951"/>
                  </a:cubicBezTo>
                  <a:cubicBezTo>
                    <a:pt x="315881" y="1485900"/>
                    <a:pt x="397224" y="1487519"/>
                    <a:pt x="475805" y="1500949"/>
                  </a:cubicBezTo>
                  <a:cubicBezTo>
                    <a:pt x="539337" y="1511808"/>
                    <a:pt x="601440" y="1529810"/>
                    <a:pt x="664781" y="1541621"/>
                  </a:cubicBezTo>
                  <a:cubicBezTo>
                    <a:pt x="710977" y="1550194"/>
                    <a:pt x="758412" y="1554194"/>
                    <a:pt x="803560" y="1541621"/>
                  </a:cubicBezTo>
                  <a:cubicBezTo>
                    <a:pt x="862711" y="1525143"/>
                    <a:pt x="909288" y="1481233"/>
                    <a:pt x="942340" y="1429131"/>
                  </a:cubicBezTo>
                  <a:cubicBezTo>
                    <a:pt x="992156" y="1350455"/>
                    <a:pt x="1006919" y="1256157"/>
                    <a:pt x="1018921" y="1163383"/>
                  </a:cubicBezTo>
                  <a:cubicBezTo>
                    <a:pt x="1034065" y="1046131"/>
                    <a:pt x="1043972" y="928306"/>
                    <a:pt x="1061974" y="811530"/>
                  </a:cubicBezTo>
                  <a:cubicBezTo>
                    <a:pt x="1074356" y="731425"/>
                    <a:pt x="1091120" y="652081"/>
                    <a:pt x="1114647" y="574548"/>
                  </a:cubicBezTo>
                  <a:cubicBezTo>
                    <a:pt x="1145413" y="472916"/>
                    <a:pt x="1187990" y="375094"/>
                    <a:pt x="1243806" y="284893"/>
                  </a:cubicBezTo>
                  <a:cubicBezTo>
                    <a:pt x="1307623" y="181832"/>
                    <a:pt x="1388396" y="90868"/>
                    <a:pt x="146869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7" name="CustomShape 48"/>
            <p:cNvSpPr/>
            <p:nvPr/>
          </p:nvSpPr>
          <p:spPr>
            <a:xfrm rot="16200000">
              <a:off x="2247840" y="-429480"/>
              <a:ext cx="1174680" cy="2095200"/>
            </a:xfrm>
            <a:custGeom>
              <a:avLst/>
              <a:gdLst/>
              <a:ahLst/>
              <a:cxnLst/>
              <a:rect l="l" t="t" r="r" b="b"/>
              <a:pathLst>
                <a:path w="1175182" h="2095685">
                  <a:moveTo>
                    <a:pt x="1175183" y="1950434"/>
                  </a:moveTo>
                  <a:cubicBezTo>
                    <a:pt x="1097554" y="1973485"/>
                    <a:pt x="775799" y="2063115"/>
                    <a:pt x="696075" y="2077307"/>
                  </a:cubicBezTo>
                  <a:cubicBezTo>
                    <a:pt x="581489" y="2097786"/>
                    <a:pt x="465094" y="2100167"/>
                    <a:pt x="349175" y="2089309"/>
                  </a:cubicBezTo>
                  <a:cubicBezTo>
                    <a:pt x="247638" y="2079784"/>
                    <a:pt x="142292" y="2061401"/>
                    <a:pt x="73997" y="1987582"/>
                  </a:cubicBezTo>
                  <a:cubicBezTo>
                    <a:pt x="31420" y="1941481"/>
                    <a:pt x="9513" y="1880616"/>
                    <a:pt x="2179" y="1818037"/>
                  </a:cubicBezTo>
                  <a:cubicBezTo>
                    <a:pt x="-2774" y="1775746"/>
                    <a:pt x="-12" y="1732693"/>
                    <a:pt x="18086" y="1694402"/>
                  </a:cubicBezTo>
                  <a:cubicBezTo>
                    <a:pt x="44755" y="1638110"/>
                    <a:pt x="99810" y="1600295"/>
                    <a:pt x="161627" y="1594676"/>
                  </a:cubicBezTo>
                  <a:cubicBezTo>
                    <a:pt x="240304" y="1587532"/>
                    <a:pt x="310312" y="1635633"/>
                    <a:pt x="384893" y="1664494"/>
                  </a:cubicBezTo>
                  <a:cubicBezTo>
                    <a:pt x="468904" y="1696974"/>
                    <a:pt x="561392" y="1708594"/>
                    <a:pt x="648069" y="1684401"/>
                  </a:cubicBezTo>
                  <a:cubicBezTo>
                    <a:pt x="723602" y="1663351"/>
                    <a:pt x="788563" y="1616488"/>
                    <a:pt x="831520" y="1550765"/>
                  </a:cubicBezTo>
                  <a:cubicBezTo>
                    <a:pt x="877050" y="1480947"/>
                    <a:pt x="893052" y="1397508"/>
                    <a:pt x="909245" y="1315402"/>
                  </a:cubicBezTo>
                  <a:cubicBezTo>
                    <a:pt x="938010" y="1170051"/>
                    <a:pt x="963156" y="1024128"/>
                    <a:pt x="975062" y="876586"/>
                  </a:cubicBezTo>
                  <a:cubicBezTo>
                    <a:pt x="982682" y="781717"/>
                    <a:pt x="981539" y="686276"/>
                    <a:pt x="989064" y="591312"/>
                  </a:cubicBezTo>
                  <a:cubicBezTo>
                    <a:pt x="998970" y="465296"/>
                    <a:pt x="981730" y="160211"/>
                    <a:pt x="11585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custDash>
                <a:ds d="800000" sp="300000"/>
              </a:custDash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28" name="Group 49"/>
          <p:cNvGrpSpPr/>
          <p:nvPr/>
        </p:nvGrpSpPr>
        <p:grpSpPr>
          <a:xfrm>
            <a:off x="7980480" y="3276720"/>
            <a:ext cx="4211280" cy="3580920"/>
            <a:chOff x="7980480" y="3276720"/>
            <a:chExt cx="4211280" cy="3580920"/>
          </a:xfrm>
        </p:grpSpPr>
        <p:grpSp>
          <p:nvGrpSpPr>
            <p:cNvPr id="729" name="Group 50"/>
            <p:cNvGrpSpPr/>
            <p:nvPr/>
          </p:nvGrpSpPr>
          <p:grpSpPr>
            <a:xfrm>
              <a:off x="8662680" y="3276720"/>
              <a:ext cx="3529080" cy="3580920"/>
              <a:chOff x="8662680" y="3276720"/>
              <a:chExt cx="3529080" cy="3580920"/>
            </a:xfrm>
          </p:grpSpPr>
          <p:sp>
            <p:nvSpPr>
              <p:cNvPr id="730" name="CustomShape 51"/>
              <p:cNvSpPr/>
              <p:nvPr/>
            </p:nvSpPr>
            <p:spPr>
              <a:xfrm>
                <a:off x="8662680" y="3276720"/>
                <a:ext cx="3515760" cy="3565080"/>
              </a:xfrm>
              <a:custGeom>
                <a:avLst/>
                <a:gdLst/>
                <a:ahLst/>
                <a:cxnLst/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1" name="CustomShape 52"/>
              <p:cNvSpPr/>
              <p:nvPr/>
            </p:nvSpPr>
            <p:spPr>
              <a:xfrm>
                <a:off x="8913240" y="4186080"/>
                <a:ext cx="3265200" cy="2667600"/>
              </a:xfrm>
              <a:custGeom>
                <a:avLst/>
                <a:gdLst/>
                <a:ahLst/>
                <a:cxnLst/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2" name="CustomShape 53"/>
              <p:cNvSpPr/>
              <p:nvPr/>
            </p:nvSpPr>
            <p:spPr>
              <a:xfrm>
                <a:off x="11937240" y="6677640"/>
                <a:ext cx="254520" cy="177480"/>
              </a:xfrm>
              <a:custGeom>
                <a:avLst/>
                <a:gdLst/>
                <a:ahLst/>
                <a:cxnLst/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3" name="CustomShape 54"/>
              <p:cNvSpPr/>
              <p:nvPr/>
            </p:nvSpPr>
            <p:spPr>
              <a:xfrm>
                <a:off x="11583360" y="6516720"/>
                <a:ext cx="583920" cy="340200"/>
              </a:xfrm>
              <a:custGeom>
                <a:avLst/>
                <a:gdLst/>
                <a:ahLst/>
                <a:cxnLst/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4" name="CustomShape 55"/>
              <p:cNvSpPr/>
              <p:nvPr/>
            </p:nvSpPr>
            <p:spPr>
              <a:xfrm>
                <a:off x="9588600" y="5460480"/>
                <a:ext cx="2589840" cy="1380240"/>
              </a:xfrm>
              <a:custGeom>
                <a:avLst/>
                <a:gdLst/>
                <a:ahLst/>
                <a:cxnLst/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5" name="CustomShape 56"/>
              <p:cNvSpPr/>
              <p:nvPr/>
            </p:nvSpPr>
            <p:spPr>
              <a:xfrm>
                <a:off x="9369360" y="5113080"/>
                <a:ext cx="2822040" cy="1744560"/>
              </a:xfrm>
              <a:custGeom>
                <a:avLst/>
                <a:gdLst/>
                <a:ahLst/>
                <a:cxnLst/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6" name="CustomShape 57"/>
              <p:cNvSpPr/>
              <p:nvPr/>
            </p:nvSpPr>
            <p:spPr>
              <a:xfrm>
                <a:off x="9188280" y="4664160"/>
                <a:ext cx="2990160" cy="2190960"/>
              </a:xfrm>
              <a:custGeom>
                <a:avLst/>
                <a:gdLst/>
                <a:ahLst/>
                <a:cxnLst/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custDash>
                  <a:ds d="800000" sp="300000"/>
                </a:custDash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737" name="CustomShape 58"/>
            <p:cNvSpPr/>
            <p:nvPr/>
          </p:nvSpPr>
          <p:spPr>
            <a:xfrm>
              <a:off x="7980480" y="5197320"/>
              <a:ext cx="4211280" cy="1660320"/>
            </a:xfrm>
            <a:custGeom>
              <a:avLst/>
              <a:gdLst/>
              <a:ahLst/>
              <a:cxnLst/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738" name="TextShape 59"/>
          <p:cNvSpPr txBox="1"/>
          <p:nvPr/>
        </p:nvSpPr>
        <p:spPr>
          <a:xfrm>
            <a:off x="21240" y="3240000"/>
            <a:ext cx="7806600" cy="316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 b="0" strike="noStrike" spc="-1">
                <a:solidFill>
                  <a:srgbClr val="000000"/>
                </a:solidFill>
                <a:latin typeface="Times New Roman"/>
              </a:rPr>
              <a:t>Моя семья из поколения в поколение  передает свое дело потомкам, с целью продвижения традиций казахского народа</a:t>
            </a:r>
            <a:endParaRPr lang="ru-RU" sz="2100" b="0" strike="noStrike" spc="-1">
              <a:solidFill>
                <a:srgbClr val="000000"/>
              </a:solidFill>
              <a:latin typeface="Avenir Next LT Pro"/>
            </a:endParaRPr>
          </a:p>
        </p:txBody>
      </p:sp>
      <p:grpSp>
        <p:nvGrpSpPr>
          <p:cNvPr id="739" name="Group 60"/>
          <p:cNvGrpSpPr/>
          <p:nvPr/>
        </p:nvGrpSpPr>
        <p:grpSpPr>
          <a:xfrm>
            <a:off x="3937680" y="4013640"/>
            <a:ext cx="118800" cy="118800"/>
            <a:chOff x="3937680" y="4013640"/>
            <a:chExt cx="118800" cy="118800"/>
          </a:xfrm>
        </p:grpSpPr>
        <p:sp>
          <p:nvSpPr>
            <p:cNvPr id="740" name="Line 61"/>
            <p:cNvSpPr/>
            <p:nvPr/>
          </p:nvSpPr>
          <p:spPr>
            <a:xfrm>
              <a:off x="3997080" y="4013640"/>
              <a:ext cx="0" cy="11880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/>
          </p:style>
        </p:sp>
        <p:sp>
          <p:nvSpPr>
            <p:cNvPr id="741" name="Line 62"/>
            <p:cNvSpPr/>
            <p:nvPr/>
          </p:nvSpPr>
          <p:spPr>
            <a:xfrm>
              <a:off x="3937680" y="4073040"/>
              <a:ext cx="118800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/>
          </p:style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3B37"/>
      </a:dk2>
      <a:lt2>
        <a:srgbClr val="E8E6E2"/>
      </a:lt2>
      <a:accent1>
        <a:srgbClr val="94A3C5"/>
      </a:accent1>
      <a:accent2>
        <a:srgbClr val="7FAABA"/>
      </a:accent2>
      <a:accent3>
        <a:srgbClr val="82ACA6"/>
      </a:accent3>
      <a:accent4>
        <a:srgbClr val="77AE8F"/>
      </a:accent4>
      <a:accent5>
        <a:srgbClr val="81AD82"/>
      </a:accent5>
      <a:accent6>
        <a:srgbClr val="8AAB75"/>
      </a:accent6>
      <a:hlink>
        <a:srgbClr val="938159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3B37"/>
      </a:dk2>
      <a:lt2>
        <a:srgbClr val="E8E6E2"/>
      </a:lt2>
      <a:accent1>
        <a:srgbClr val="94A3C5"/>
      </a:accent1>
      <a:accent2>
        <a:srgbClr val="7FAABA"/>
      </a:accent2>
      <a:accent3>
        <a:srgbClr val="82ACA6"/>
      </a:accent3>
      <a:accent4>
        <a:srgbClr val="77AE8F"/>
      </a:accent4>
      <a:accent5>
        <a:srgbClr val="81AD82"/>
      </a:accent5>
      <a:accent6>
        <a:srgbClr val="8AAB75"/>
      </a:accent6>
      <a:hlink>
        <a:srgbClr val="938159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3B37"/>
      </a:dk2>
      <a:lt2>
        <a:srgbClr val="E8E6E2"/>
      </a:lt2>
      <a:accent1>
        <a:srgbClr val="94A3C5"/>
      </a:accent1>
      <a:accent2>
        <a:srgbClr val="7FAABA"/>
      </a:accent2>
      <a:accent3>
        <a:srgbClr val="82ACA6"/>
      </a:accent3>
      <a:accent4>
        <a:srgbClr val="77AE8F"/>
      </a:accent4>
      <a:accent5>
        <a:srgbClr val="81AD82"/>
      </a:accent5>
      <a:accent6>
        <a:srgbClr val="8AAB75"/>
      </a:accent6>
      <a:hlink>
        <a:srgbClr val="938159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3B37"/>
      </a:dk2>
      <a:lt2>
        <a:srgbClr val="E8E6E2"/>
      </a:lt2>
      <a:accent1>
        <a:srgbClr val="94A3C5"/>
      </a:accent1>
      <a:accent2>
        <a:srgbClr val="7FAABA"/>
      </a:accent2>
      <a:accent3>
        <a:srgbClr val="82ACA6"/>
      </a:accent3>
      <a:accent4>
        <a:srgbClr val="77AE8F"/>
      </a:accent4>
      <a:accent5>
        <a:srgbClr val="81AD82"/>
      </a:accent5>
      <a:accent6>
        <a:srgbClr val="8AAB75"/>
      </a:accent6>
      <a:hlink>
        <a:srgbClr val="938159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3B37"/>
      </a:dk2>
      <a:lt2>
        <a:srgbClr val="E8E6E2"/>
      </a:lt2>
      <a:accent1>
        <a:srgbClr val="94A3C5"/>
      </a:accent1>
      <a:accent2>
        <a:srgbClr val="7FAABA"/>
      </a:accent2>
      <a:accent3>
        <a:srgbClr val="82ACA6"/>
      </a:accent3>
      <a:accent4>
        <a:srgbClr val="77AE8F"/>
      </a:accent4>
      <a:accent5>
        <a:srgbClr val="81AD82"/>
      </a:accent5>
      <a:accent6>
        <a:srgbClr val="8AAB75"/>
      </a:accent6>
      <a:hlink>
        <a:srgbClr val="938159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3B37"/>
      </a:dk2>
      <a:lt2>
        <a:srgbClr val="E8E6E2"/>
      </a:lt2>
      <a:accent1>
        <a:srgbClr val="94A3C5"/>
      </a:accent1>
      <a:accent2>
        <a:srgbClr val="7FAABA"/>
      </a:accent2>
      <a:accent3>
        <a:srgbClr val="82ACA6"/>
      </a:accent3>
      <a:accent4>
        <a:srgbClr val="77AE8F"/>
      </a:accent4>
      <a:accent5>
        <a:srgbClr val="81AD82"/>
      </a:accent5>
      <a:accent6>
        <a:srgbClr val="8AAB75"/>
      </a:accent6>
      <a:hlink>
        <a:srgbClr val="938159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327</Words>
  <Application>Microsoft Office PowerPoint</Application>
  <PresentationFormat>Широкоэкранный</PresentationFormat>
  <Paragraphs>48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Arial</vt:lpstr>
      <vt:lpstr>Avenir Next LT Pro</vt:lpstr>
      <vt:lpstr>AvenirNext LT Pro Medium</vt:lpstr>
      <vt:lpstr>Posterama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dc:description/>
  <cp:lastModifiedBy>кожегара нурхан</cp:lastModifiedBy>
  <cp:revision>595</cp:revision>
  <dcterms:created xsi:type="dcterms:W3CDTF">2021-04-26T16:35:23Z</dcterms:created>
  <dcterms:modified xsi:type="dcterms:W3CDTF">2021-04-29T05:07:22Z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