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3" r:id="rId4"/>
    <p:sldId id="270" r:id="rId5"/>
    <p:sldId id="273" r:id="rId6"/>
    <p:sldId id="284" r:id="rId7"/>
    <p:sldId id="296" r:id="rId8"/>
    <p:sldId id="297" r:id="rId9"/>
    <p:sldId id="298" r:id="rId10"/>
    <p:sldId id="301" r:id="rId11"/>
    <p:sldId id="302" r:id="rId12"/>
    <p:sldId id="305" r:id="rId13"/>
    <p:sldId id="300" r:id="rId14"/>
    <p:sldId id="267" r:id="rId15"/>
    <p:sldId id="268" r:id="rId16"/>
    <p:sldId id="265" r:id="rId17"/>
    <p:sldId id="306" r:id="rId18"/>
    <p:sldId id="279" r:id="rId19"/>
    <p:sldId id="290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DE5BE-1D19-41CC-B6C5-571982E9B8F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ED41A2-E790-4D52-9728-B7300EFB92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7959500" cy="628654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Cовет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матерей Ассамблеи народа Казахстана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Филиал АО «НЦПК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Өрлеу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ИПКПР по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области»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Областная Библиотека для детей и юношества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им.И.Алтынсарина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КГУ «Школа-лицей № 1 отдела образования города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Костаная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области 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Сетевой телекоммуникационный проект с международным участием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«Семейные Реликвии»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«СЕМЕЙНЫЕ РЕЛИКВИИ»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Коллективная работа учащихся начального звена,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1-4 классы/7-10 лет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Зимовец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2021год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8604"/>
            <a:ext cx="3857652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algn="ctr"/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Кудабаева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Адия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во многих семьях есть вещи, к которым относятся бережно многие годы, хранят их и передают из поколения в поколение. Такое трепетное отношение к ним говорит об уважении и чувстве гордости к истории семьи и предкам.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В нашей семье хранятся  многочисленные фотоальбомы с фотографиями  бабушек и дедушек, прадедушек и  прабабушек, прапрадедушек и прапрабабушек. 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Но есть и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семейная реликвия – молитвенная книга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которая принадлежала моему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прапрадедушке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Камалитдину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На его страницах арабским шрифтом есть записи, сделанные им о важных событиях в их семье.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959" r="2696" b="19350"/>
          <a:stretch/>
        </p:blipFill>
        <p:spPr bwMode="auto">
          <a:xfrm>
            <a:off x="6715140" y="642918"/>
            <a:ext cx="2143140" cy="2428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6386" name="Picture 2" descr="C:\Users\home\Desktop\WhatsApp Image 2021-04-26 at 14.46.07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3143248"/>
            <a:ext cx="2303858" cy="307181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 rotWithShape="1">
          <a:blip r:embed="rId10" cstate="print"/>
          <a:srcRect l="11310" t="8944" b="21869"/>
          <a:stretch/>
        </p:blipFill>
        <p:spPr bwMode="auto">
          <a:xfrm>
            <a:off x="5286380" y="642918"/>
            <a:ext cx="1857388" cy="2428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29454" y="3143249"/>
            <a:ext cx="18573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Эту книгу бережно хранит моя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абика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(бабушка),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в память о своём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бабае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(дедушке). Она представляет особую ценность для всей нашей семьи и связывает разные поколения одной историей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928670"/>
            <a:ext cx="2928958" cy="5429288"/>
          </a:xfrm>
        </p:spPr>
        <p:txBody>
          <a:bodyPr>
            <a:normAutofit fontScale="92500" lnSpcReduction="1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Семейной реликвией семьи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Байсакалова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Давлата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Козельщанская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икона Божией Матери, датированная 8 января 1902 года.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Икона перешла к прабабушке 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Вербовой  Валентине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её мамы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Батуевой Феодоры.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Икона передаётся по наследству и сейчас хранится у моего дедушки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Антропова Валерия.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Икона дорога нам, как память о наших предках. 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home\Desktop\c3a3538a-3c5c-4930-864e-1ff6968a1a3e.jpg"/>
          <p:cNvPicPr>
            <a:picLocks noChangeAspect="1" noChangeArrowheads="1"/>
          </p:cNvPicPr>
          <p:nvPr/>
        </p:nvPicPr>
        <p:blipFill>
          <a:blip r:embed="rId2"/>
          <a:srcRect l="19820" t="56757" r="31531"/>
          <a:stretch>
            <a:fillRect/>
          </a:stretch>
        </p:blipFill>
        <p:spPr bwMode="auto">
          <a:xfrm>
            <a:off x="6143636" y="1000108"/>
            <a:ext cx="2839119" cy="4286280"/>
          </a:xfrm>
          <a:prstGeom prst="rect">
            <a:avLst/>
          </a:prstGeom>
          <a:noFill/>
        </p:spPr>
      </p:pic>
      <p:pic>
        <p:nvPicPr>
          <p:cNvPr id="5123" name="Picture 3" descr="C:\Users\home\Desktop\WhatsApp Image 2021-04-26 at 08.15.1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06060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3357586" cy="614366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такое поверье у мусульман: Хотя бы раз в жизни должен совершить хадж каждый мусульманин. Так и наш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прадед Мирам в 1911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совершил главное в своей жизни паломничество в Мекку. Пешком он дошел до Каспийского моря, затем его путь продолжился через Иран, на кораблях пересек Черное море, далее Афганистан в Саудовскую Аравию. Путь в священный город Мекка был не легким и занял целый год.  В то время паломничество совершали пешком либо на лошадях или на верблюдах. Центром паломничества для всех мусульман считался город Мекка. Когда мой прадед совершал хадж, ему дали сундук на казахском называется «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кибеже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Снаружи сундук был с позолоченным орнаментом, а внутри лежали книга Коран и лампы. С 1912 года и по сей день сундук в нашей семье передается из поколения в поколение от отца к сыну в наследство и сейчас находится у моего папы.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929198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Мирамова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Лейсан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священным сундуком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предков</a:t>
            </a:r>
          </a:p>
        </p:txBody>
      </p:sp>
      <p:pic>
        <p:nvPicPr>
          <p:cNvPr id="10" name="Рисунок 9" descr="C:\Users\Shef\Desktop\d5dc508d-3791-4e62-b122-e480329972b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642918"/>
            <a:ext cx="52324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2357454" cy="421484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Каза́хское шежире́ (каз. шежіре от араб. </a:t>
            </a:r>
            <a:r>
              <a:rPr lang="ar-AE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شجرة‎ —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древо») — генеалогическая родословная 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казахов.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правило, представляет собой письменное или устное перечисление предков по прямой мужской линии.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1000108"/>
            <a:ext cx="21431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Казахский род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рулары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— термин, обозначающий принадлежность к определённой группе, так называемому роду. С общим боевым кличем —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ұран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Возглавлялся аксакалами.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у каждого племени была своя тамга.</a:t>
            </a:r>
          </a:p>
        </p:txBody>
      </p:sp>
      <p:pic>
        <p:nvPicPr>
          <p:cNvPr id="7170" name="Picture 2" descr="C:\Users\home\Desktop\WhatsApp Image 2021-04-25 at 15.33.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3589760" cy="47863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28794" y="5786454"/>
            <a:ext cx="5572164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Родословная (Тамга) Малики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Баймановой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мужской линии с перечислением всего рода передаётся из поколения  в поколение.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643446"/>
            <a:ext cx="8858312" cy="2000264"/>
          </a:xfrm>
        </p:spPr>
        <p:txBody>
          <a:bodyPr>
            <a:norm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Прадед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Карелиной Валерии  Гаранин Иван Иванович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(03.03.1928-19.02.1990) был художником-любителем и не обладал специальными знаниями в живописи.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Путём своих проб и ошибок у него получались картины.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1965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он решил написать картину известного художника В.М Васнецова «Богатыри».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теперь эта картина переходит  в семье из поколения в поколение.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home\Desktop\b276d0f9-ec36-42b0-9012-b0d8a242cb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857752" cy="3635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28604"/>
            <a:ext cx="4071934" cy="3143272"/>
          </a:xfrm>
        </p:spPr>
        <p:txBody>
          <a:bodyPr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Семейная реликвия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Вальшиной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Ясмины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маминой линии - это золотые серьги.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Эти серьги прабабушка моей мамы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Фидишина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Рузалия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передала по наследству своей дочери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Флора Стефании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Флора Стефания - бабушка моей мамы, в свою очередь передала серьги своей дочери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Катковой Надежде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 Каткова Надежда - это мама моей мамы и моя бабушка, она передала эти серьги моей маме, когда ей исполнилось 16 лет. Теперь, когда мне исполнится 16 лет, моя мама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Вальшина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Татьяна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подарит эти серьги мне. 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home\Desktop\b5c1a229-4936-4918-914f-8f9d5808cba7.jpg"/>
          <p:cNvPicPr>
            <a:picLocks noChangeAspect="1" noChangeArrowheads="1"/>
          </p:cNvPicPr>
          <p:nvPr/>
        </p:nvPicPr>
        <p:blipFill>
          <a:blip r:embed="rId2"/>
          <a:srcRect l="8528" t="31915" r="31772" b="23404"/>
          <a:stretch>
            <a:fillRect/>
          </a:stretch>
        </p:blipFill>
        <p:spPr bwMode="auto">
          <a:xfrm>
            <a:off x="500034" y="3643314"/>
            <a:ext cx="2857520" cy="2857520"/>
          </a:xfrm>
          <a:prstGeom prst="rect">
            <a:avLst/>
          </a:prstGeom>
          <a:noFill/>
        </p:spPr>
      </p:pic>
      <p:pic>
        <p:nvPicPr>
          <p:cNvPr id="4099" name="Picture 3" descr="C:\Users\home\Desktop\WhatsApp Image 2021-04-24 at 16.51.47.jpeg"/>
          <p:cNvPicPr>
            <a:picLocks noChangeAspect="1" noChangeArrowheads="1"/>
          </p:cNvPicPr>
          <p:nvPr/>
        </p:nvPicPr>
        <p:blipFill>
          <a:blip r:embed="rId3"/>
          <a:srcRect t="9524"/>
          <a:stretch>
            <a:fillRect/>
          </a:stretch>
        </p:blipFill>
        <p:spPr bwMode="auto">
          <a:xfrm>
            <a:off x="5000628" y="785794"/>
            <a:ext cx="3368413" cy="407196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357686" y="50720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Серьги очень дороги для нашей семьи, так как несут в себе воспоминания из поколения в поколение, и когда их одеваешь, на душе становится очень тепло от того, что знаешь - эти серьги носили женщины из старшего поколения нашего рода.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них есть какая то сила и наша семейная история!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4357718" cy="3929090"/>
          </a:xfrm>
        </p:spPr>
        <p:txBody>
          <a:bodyPr>
            <a:normAutofit fontScale="475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Хисматулина</a:t>
            </a: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Камиля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узнала от мамы историю серёжек. Эти серёжки принадлежат её прабабушке. Много лет назад эти украшения получила прабабушка в дар от своего любимого мужа, в честь рождения первенца, своего первого ребёнка, за долгожданную дочь. С тех пор серьги передавались из поколения в поколение. Прабабушка подарила их своей дочери- бабушке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Камили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Бабушка по  наследству передала их своей дочери- маме девочки.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Мама подарила их 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Камиле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когда ей исполнилось 8 лет и сказала: </a:t>
            </a: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любимая дочь,  это серьги моей бабушки. Бережно носи их и передай своей будущей дочери или внучке».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home\Desktop\e59439c8-15f5-4fca-a18e-71596e756631.jpg"/>
          <p:cNvPicPr>
            <a:picLocks noChangeAspect="1" noChangeArrowheads="1"/>
          </p:cNvPicPr>
          <p:nvPr/>
        </p:nvPicPr>
        <p:blipFill>
          <a:blip r:embed="rId2"/>
          <a:srcRect l="11628" t="10465" r="11627" b="9302"/>
          <a:stretch>
            <a:fillRect/>
          </a:stretch>
        </p:blipFill>
        <p:spPr bwMode="auto">
          <a:xfrm>
            <a:off x="5572132" y="714356"/>
            <a:ext cx="2972442" cy="4143404"/>
          </a:xfrm>
          <a:prstGeom prst="rect">
            <a:avLst/>
          </a:prstGeom>
          <a:noFill/>
        </p:spPr>
      </p:pic>
      <p:pic>
        <p:nvPicPr>
          <p:cNvPr id="2051" name="Picture 3" descr="C:\Users\home\Desktop\6b9c12fd-115a-408d-8274-5737946191ea.jpg"/>
          <p:cNvPicPr>
            <a:picLocks noChangeAspect="1" noChangeArrowheads="1"/>
          </p:cNvPicPr>
          <p:nvPr/>
        </p:nvPicPr>
        <p:blipFill>
          <a:blip r:embed="rId3"/>
          <a:srcRect l="31579" t="21052" r="23684" b="49341"/>
          <a:stretch>
            <a:fillRect/>
          </a:stretch>
        </p:blipFill>
        <p:spPr bwMode="auto">
          <a:xfrm rot="16200000">
            <a:off x="3076565" y="4352933"/>
            <a:ext cx="2347929" cy="20717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57884" y="5143512"/>
            <a:ext cx="285752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очень бережно отношусь  к нашей семейной реликвии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8604"/>
            <a:ext cx="3857652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</p:txBody>
      </p:sp>
      <p:pic>
        <p:nvPicPr>
          <p:cNvPr id="17412" name="Picture 4" descr="C:\Users\home\Desktop\WhatsApp Image 2021-04-24 at 10.42.18.jpeg"/>
          <p:cNvPicPr>
            <a:picLocks noChangeAspect="1" noChangeArrowheads="1"/>
          </p:cNvPicPr>
          <p:nvPr/>
        </p:nvPicPr>
        <p:blipFill>
          <a:blip r:embed="rId2"/>
          <a:srcRect l="-482" t="10870" r="15457" b="19565"/>
          <a:stretch>
            <a:fillRect/>
          </a:stretch>
        </p:blipFill>
        <p:spPr bwMode="auto">
          <a:xfrm>
            <a:off x="6286512" y="500042"/>
            <a:ext cx="2701249" cy="39290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71736" y="714356"/>
            <a:ext cx="2928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Коляда Дарья: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«Это украшение досталось нашей семье от прабабушки по материнской линии. Наш прадед подарил своей будущей жене на свадьбу, и кулон перешел потом бабушке, затем маме и теперь мне.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гордимся нашей семейной реликвией, бережем ее, но пользуемся порой, так как вещь должна жить с нами, а не пылиться на полке в шкафу».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home\Desktop\4326bac9-9d30-4099-b272-75cdaeab5e98.jpg"/>
          <p:cNvPicPr>
            <a:picLocks noChangeAspect="1" noChangeArrowheads="1"/>
          </p:cNvPicPr>
          <p:nvPr/>
        </p:nvPicPr>
        <p:blipFill>
          <a:blip r:embed="rId3"/>
          <a:srcRect l="13606" r="29251" b="30612"/>
          <a:stretch>
            <a:fillRect/>
          </a:stretch>
        </p:blipFill>
        <p:spPr bwMode="auto">
          <a:xfrm>
            <a:off x="142844" y="714356"/>
            <a:ext cx="2428892" cy="3932492"/>
          </a:xfrm>
          <a:prstGeom prst="rect">
            <a:avLst/>
          </a:prstGeom>
          <a:noFill/>
        </p:spPr>
      </p:pic>
      <p:pic>
        <p:nvPicPr>
          <p:cNvPr id="17411" name="Picture 3" descr="C:\Users\home\Desktop\WhatsApp Image 2021-04-24 at 09.37.30.jpeg"/>
          <p:cNvPicPr>
            <a:picLocks noChangeAspect="1" noChangeArrowheads="1"/>
          </p:cNvPicPr>
          <p:nvPr/>
        </p:nvPicPr>
        <p:blipFill>
          <a:blip r:embed="rId4"/>
          <a:srcRect l="29944" r="31637" b="35593"/>
          <a:stretch>
            <a:fillRect/>
          </a:stretch>
        </p:blipFill>
        <p:spPr bwMode="auto">
          <a:xfrm>
            <a:off x="5572132" y="3714752"/>
            <a:ext cx="121444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785794"/>
            <a:ext cx="2643206" cy="3357586"/>
          </a:xfrm>
        </p:spPr>
        <p:txBody>
          <a:bodyPr>
            <a:normAutofit fontScale="62500" lnSpcReduction="20000"/>
          </a:bodyPr>
          <a:lstStyle/>
          <a:p>
            <a:pPr marL="6350" indent="-635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Әбіл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айыр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Абылай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350" indent="-6350"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«Эти часы куплены 60 лет назад отцом для своей дочери (моей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ажеки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потому как будучи первоклассницей, </a:t>
            </a:r>
          </a:p>
          <a:p>
            <a:pPr marL="6350" indent="-6350"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боялась проспать в школу… </a:t>
            </a:r>
          </a:p>
          <a:p>
            <a:pPr marL="6350" indent="-6350"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память о своём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аташке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мой папа, 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Әбілқайыр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Аскар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 эти часы с боем теперь уже нас дома.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5143512"/>
            <a:ext cx="2071702" cy="157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ome\Desktop\WhatsApp Image 2021-04-25 at 16.17.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3821607" cy="2546743"/>
          </a:xfrm>
          <a:prstGeom prst="rect">
            <a:avLst/>
          </a:prstGeom>
          <a:noFill/>
        </p:spPr>
      </p:pic>
      <p:pic>
        <p:nvPicPr>
          <p:cNvPr id="8195" name="Picture 3" descr="C:\Users\home\Desktop\WhatsApp Image 2021-04-25 at 16.17.35 (1).jpeg"/>
          <p:cNvPicPr>
            <a:picLocks noChangeAspect="1" noChangeArrowheads="1"/>
          </p:cNvPicPr>
          <p:nvPr/>
        </p:nvPicPr>
        <p:blipFill>
          <a:blip r:embed="rId3" cstate="print"/>
          <a:srcRect l="4537" t="4839" r="6983" b="9677"/>
          <a:stretch>
            <a:fillRect/>
          </a:stretch>
        </p:blipFill>
        <p:spPr bwMode="auto">
          <a:xfrm>
            <a:off x="214282" y="571480"/>
            <a:ext cx="2786082" cy="3786214"/>
          </a:xfrm>
          <a:prstGeom prst="rect">
            <a:avLst/>
          </a:prstGeom>
          <a:noFill/>
        </p:spPr>
      </p:pic>
      <p:pic>
        <p:nvPicPr>
          <p:cNvPr id="8196" name="Picture 4" descr="C:\Users\home\Desktop\WhatsApp Image 2021-04-25 at 16.17.35 (2).jpeg"/>
          <p:cNvPicPr>
            <a:picLocks noChangeAspect="1" noChangeArrowheads="1"/>
          </p:cNvPicPr>
          <p:nvPr/>
        </p:nvPicPr>
        <p:blipFill>
          <a:blip r:embed="rId4"/>
          <a:srcRect l="18750" t="12485" r="33594"/>
          <a:stretch>
            <a:fillRect/>
          </a:stretch>
        </p:blipFill>
        <p:spPr bwMode="auto">
          <a:xfrm>
            <a:off x="6143636" y="642918"/>
            <a:ext cx="2664827" cy="3261123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71472" y="4714884"/>
            <a:ext cx="3929090" cy="214311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6350" marR="0" lvl="0" indent="-635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Вот уже третье поколение за этим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дастарханом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собираются родные и друзья по хорошему поводу.  Он самодельный и ему уже больше 40 лет. </a:t>
            </a:r>
          </a:p>
          <a:p>
            <a:pPr marL="6350" marR="0" lvl="0" indent="-635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символ благополучия нашей семьи, так как десятилетиями дерево впитывало добрые мысли и хорошее настроение собравшихся за ним.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WhatsApp Image 2021-04-25 at 14.42.2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00" r="12500" b="41875"/>
          <a:stretch>
            <a:fillRect/>
          </a:stretch>
        </p:blipFill>
        <p:spPr bwMode="auto">
          <a:xfrm>
            <a:off x="1428728" y="857232"/>
            <a:ext cx="2286016" cy="2214578"/>
          </a:xfrm>
          <a:prstGeom prst="rect">
            <a:avLst/>
          </a:prstGeom>
          <a:noFill/>
        </p:spPr>
      </p:pic>
      <p:pic>
        <p:nvPicPr>
          <p:cNvPr id="11" name="Picture 3" descr="C:\Users\home\Desktop\6a770de8-4e9e-49e3-a0c8-40030fb8f1f5.jpg"/>
          <p:cNvPicPr>
            <a:picLocks noChangeAspect="1" noChangeArrowheads="1"/>
          </p:cNvPicPr>
          <p:nvPr/>
        </p:nvPicPr>
        <p:blipFill>
          <a:blip r:embed="rId3"/>
          <a:srcRect t="11458" r="7985" b="16666"/>
          <a:stretch>
            <a:fillRect/>
          </a:stretch>
        </p:blipFill>
        <p:spPr bwMode="auto">
          <a:xfrm>
            <a:off x="5286380" y="1214422"/>
            <a:ext cx="3127742" cy="40719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3214686"/>
            <a:ext cx="3857652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Громова  Владислава есть семейная реликвия – настенные маятниковые часы с боем.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«Эти часы достались нам от моего прадеда Григория Максимовича. Они были подарены ему на 50-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летие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очень бережно относился к ним.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этом году моему прадеду исполнилось бы 100 лет.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Прадеда уже нет, а часы исправно идут.  Теперь они висят в доме моей бабушки, храня историю нашей семьи.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3286116" cy="492922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зовут </a:t>
            </a:r>
            <a:r>
              <a:rPr lang="ru-RU" sz="5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Темирбаева</a:t>
            </a:r>
            <a:r>
              <a:rPr lang="ru-RU" sz="5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Азель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прадедушка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Темирбаев</a:t>
            </a:r>
            <a:r>
              <a:rPr lang="ru-RU" sz="5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Сейтхан</a:t>
            </a:r>
            <a:r>
              <a:rPr lang="ru-RU" sz="5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Нурмуханбетович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участник Великой Отечественной Войны, Герой Советского Союза.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Моя бабушка Майя много мне рассказывала про прадедушку и  показывала личные рукописи о его военном пути от начала и до окончания войны.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Сейтхан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Нурмуханбетович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прошел тысячи километров по фронтовым дорогам от рядового солдата до капитана и от капитана до командира стрелковой роты.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Получил пять ранений..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августе 1945 года </a:t>
            </a:r>
            <a:r>
              <a:rPr lang="ru-RU" sz="5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Темирбаеву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Сейтхану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Нурмуханбетовичу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полковом собрании всего личного состава в военном городке </a:t>
            </a:r>
            <a:r>
              <a:rPr lang="ru-RU" sz="5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Крампииц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Начальником Политотдела 5-ой ударной Армии был вручен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 Ленина и Золотая Звезда Героя Советского Союза. </a:t>
            </a: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blob:https://web.whatsapp.com/51856fa4-d88f-4a6c-b2ff-9b39f7eb105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home\Desktop\WhatsApp Image 2021-04-26 at 20.21.56.jpeg"/>
          <p:cNvPicPr>
            <a:picLocks noChangeAspect="1" noChangeArrowheads="1"/>
          </p:cNvPicPr>
          <p:nvPr/>
        </p:nvPicPr>
        <p:blipFill>
          <a:blip r:embed="rId2"/>
          <a:srcRect l="12500" t="8333" b="25000"/>
          <a:stretch>
            <a:fillRect/>
          </a:stretch>
        </p:blipFill>
        <p:spPr bwMode="auto">
          <a:xfrm>
            <a:off x="3286116" y="642918"/>
            <a:ext cx="2428892" cy="2467456"/>
          </a:xfrm>
          <a:prstGeom prst="rect">
            <a:avLst/>
          </a:prstGeom>
          <a:noFill/>
        </p:spPr>
      </p:pic>
      <p:pic>
        <p:nvPicPr>
          <p:cNvPr id="16388" name="Picture 4" descr="C:\Users\home\Desktop\WhatsApp Image 2021-04-26 at 20.23.52.jpeg"/>
          <p:cNvPicPr>
            <a:picLocks noChangeAspect="1" noChangeArrowheads="1"/>
          </p:cNvPicPr>
          <p:nvPr/>
        </p:nvPicPr>
        <p:blipFill>
          <a:blip r:embed="rId3"/>
          <a:srcRect l="33333" t="29167" r="29167" b="21875"/>
          <a:stretch>
            <a:fillRect/>
          </a:stretch>
        </p:blipFill>
        <p:spPr bwMode="auto">
          <a:xfrm>
            <a:off x="3672186" y="3286124"/>
            <a:ext cx="1641554" cy="28575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7620" y="4214818"/>
            <a:ext cx="292895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642918"/>
            <a:ext cx="3357554" cy="5970865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Темирбаев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Сейтхан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Нурмуханбетович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награжден: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Орденом «Красной звезды»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организацию разведки боем и взятии языка на плацдарме за рекой Днестр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 города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Терасполя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Орденом Отечественной Войны 1-ой степени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выполнение задания командования при освобождении Молдавской ССР,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Орденом Боевого Красного Знамени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форсирование реки Одер, завоевание плацдарма 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обеспечение переправы основных сил батальона и полка.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-Медалями: «За освобождение Варшавы»,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 взятие Берлина», «За победу над Германией».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честь моего прадедушки названы улицы в городах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Лисаковск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Также ежегодно проводится Республиканский турнир по греко-римской борьбе среди юношей.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очень горжусь своим прадедушкой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рада поделиться с Вами его заслугами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214686"/>
            <a:ext cx="4214842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Семёнов Данил: « В нашей семье коллекционируют фарфоровые статуэтки».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ТАНЕЦ. ТАНЦУЮЩИЕ ДЕТИ.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Полонне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ЗХК 1960-е годы Фарфоровая статуэтка Танцующие дети Детки танцуют Украинский танец. Старый Киев.  Сделана на  экспорт 1950-1960-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годов, скульптор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О.Рапай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высота 12 см.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Скульптура без реставрации, в отличном состоянии. Оригинал 100%,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надглазурная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художественная роспись.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home\Desktop\a1184a20-9b81-47b9-9e2d-f51001eee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14356"/>
            <a:ext cx="1857370" cy="2476493"/>
          </a:xfrm>
          <a:prstGeom prst="rect">
            <a:avLst/>
          </a:prstGeom>
          <a:noFill/>
        </p:spPr>
      </p:pic>
      <p:pic>
        <p:nvPicPr>
          <p:cNvPr id="15363" name="Picture 3" descr="C:\Users\home\Desktop\a65aaf2f-985c-4b3d-8a14-a95a53ea1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96480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3571868" cy="2928958"/>
          </a:xfrm>
        </p:spPr>
        <p:txBody>
          <a:bodyPr>
            <a:normAutofit fontScale="85000" lnSpcReduction="1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Берлин Трофим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чту память моего прадеда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Берлина Дмитрия Ивановича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храню его медаль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Героя Социалистического труда, которую ему вручили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1957 году, за выдающиеся успехи по освоению целинных земель и получению высокого урожая.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Он был председателем колхоза.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Users\home\Desktop\WhatsApp Image 2021-04-25 at 17.27.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857232"/>
            <a:ext cx="2357454" cy="3149834"/>
          </a:xfrm>
          <a:prstGeom prst="rect">
            <a:avLst/>
          </a:prstGeom>
          <a:noFill/>
        </p:spPr>
      </p:pic>
      <p:pic>
        <p:nvPicPr>
          <p:cNvPr id="13316" name="Picture 4" descr="C:\Users\home\Desktop\WhatsApp Image 2021-04-25 at 16.28.52.jpeg"/>
          <p:cNvPicPr>
            <a:picLocks noChangeAspect="1" noChangeArrowheads="1"/>
          </p:cNvPicPr>
          <p:nvPr/>
        </p:nvPicPr>
        <p:blipFill>
          <a:blip r:embed="rId3"/>
          <a:srcRect t="12500" b="10416"/>
          <a:stretch>
            <a:fillRect/>
          </a:stretch>
        </p:blipFill>
        <p:spPr bwMode="auto">
          <a:xfrm>
            <a:off x="214282" y="3357562"/>
            <a:ext cx="3214710" cy="3310929"/>
          </a:xfrm>
          <a:prstGeom prst="rect">
            <a:avLst/>
          </a:prstGeom>
          <a:noFill/>
        </p:spPr>
      </p:pic>
      <p:pic>
        <p:nvPicPr>
          <p:cNvPr id="13317" name="Picture 5" descr="C:\Users\home\Desktop\WhatsApp Image 2021-04-25 at 16.28.51.jpeg"/>
          <p:cNvPicPr>
            <a:picLocks noChangeAspect="1" noChangeArrowheads="1"/>
          </p:cNvPicPr>
          <p:nvPr/>
        </p:nvPicPr>
        <p:blipFill>
          <a:blip r:embed="rId4"/>
          <a:srcRect l="9638" t="30208" r="12421" b="22917"/>
          <a:stretch>
            <a:fillRect/>
          </a:stretch>
        </p:blipFill>
        <p:spPr bwMode="auto">
          <a:xfrm>
            <a:off x="3643306" y="4143380"/>
            <a:ext cx="3200422" cy="2571768"/>
          </a:xfrm>
          <a:prstGeom prst="rect">
            <a:avLst/>
          </a:prstGeom>
          <a:noFill/>
        </p:spPr>
      </p:pic>
      <p:pic>
        <p:nvPicPr>
          <p:cNvPr id="13318" name="Picture 6" descr="C:\Users\home\Desktop\WhatsApp Image 2021-04-25 at 17.27.4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39" y="642918"/>
            <a:ext cx="2352543" cy="3143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58016" y="3857628"/>
            <a:ext cx="207170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Мой папа и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мой прадедушка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642918"/>
            <a:ext cx="4071934" cy="3571900"/>
          </a:xfrm>
        </p:spPr>
        <p:txBody>
          <a:bodyPr>
            <a:normAutofit fontScale="400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Прадедушка </a:t>
            </a: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Белоусова Михаила </a:t>
            </a: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Соболь Владимир Максимович - </a:t>
            </a: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Великой Отечественной войны 1941-1945 гг., младший сержант. Воевал на Ленинградском и Прибалтийском фронтах. Его награды – </a:t>
            </a: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  Трудового Красного Знамени</a:t>
            </a: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медали «За отвагу», «За оборону Ленинграда», «За победу над Германией в Великой Отечественной войне 1941-1945 гг.»,"За освоение целинных земель» </a:t>
            </a: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мирное время работал бригадиром. Помогал осваивать целинные земли.</a:t>
            </a:r>
            <a:endParaRPr lang="ru-RU" sz="35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WhatsApp Image 2021-04-26 at 18.37.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270177" cy="4357718"/>
          </a:xfrm>
          <a:prstGeom prst="rect">
            <a:avLst/>
          </a:prstGeom>
          <a:noFill/>
        </p:spPr>
      </p:pic>
      <p:pic>
        <p:nvPicPr>
          <p:cNvPr id="11" name="Picture 3" descr="C:\Users\home\Desktop\0b75151e-4212-4aac-9ca9-a48a6cc0dc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2806262" cy="28440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43504" y="5143512"/>
            <a:ext cx="328614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Медали прадедушки - огромная ценность нашей семьи.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Яркий пример патриотизма для внуков и правнуков.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относимся к ним с особым трепетом и гордостью.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3571900" cy="328614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Прадедушка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Гутник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Софии Петров Александр Петрович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годы войны 14-летним подростком работал на оборонном заводе в Казани. Его отец был на фронте, семья голодала.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После войны поступил в институт, всю жизнь посвятил геологии. Вырастил двух дочерей Ларису и Ирину, был прекрасным дедом для моей мамы Александры.</a:t>
            </a: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home\Desktop\WhatsApp Image 2021-04-25 at 21.31.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496"/>
            <a:ext cx="2534972" cy="3786190"/>
          </a:xfrm>
          <a:prstGeom prst="rect">
            <a:avLst/>
          </a:prstGeom>
          <a:noFill/>
        </p:spPr>
      </p:pic>
      <p:pic>
        <p:nvPicPr>
          <p:cNvPr id="6146" name="Picture 2" descr="C:\Users\home\Desktop\WhatsApp Image 2021-04-25 at 21.14.11.jpeg"/>
          <p:cNvPicPr>
            <a:picLocks noChangeAspect="1" noChangeArrowheads="1"/>
          </p:cNvPicPr>
          <p:nvPr/>
        </p:nvPicPr>
        <p:blipFill>
          <a:blip r:embed="rId3"/>
          <a:srcRect l="11321" r="16981"/>
          <a:stretch>
            <a:fillRect/>
          </a:stretch>
        </p:blipFill>
        <p:spPr bwMode="auto">
          <a:xfrm>
            <a:off x="3857620" y="785794"/>
            <a:ext cx="2943362" cy="307183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786578" y="1000108"/>
            <a:ext cx="21431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Медали, которые я держу в руках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«Ветеран труда» и юбилейная Медаль в честь 65-летия Великой Победы.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 горжусь своим прадедом!</a:t>
            </a:r>
          </a:p>
        </p:txBody>
      </p:sp>
      <p:pic>
        <p:nvPicPr>
          <p:cNvPr id="6148" name="Picture 4" descr="C:\Users\home\Desktop\WhatsApp Image 2021-04-25 at 19.30.15.jpeg"/>
          <p:cNvPicPr>
            <a:picLocks noChangeAspect="1" noChangeArrowheads="1"/>
          </p:cNvPicPr>
          <p:nvPr/>
        </p:nvPicPr>
        <p:blipFill>
          <a:blip r:embed="rId4"/>
          <a:srcRect t="7529" r="2816" b="7769"/>
          <a:stretch>
            <a:fillRect/>
          </a:stretch>
        </p:blipFill>
        <p:spPr bwMode="auto">
          <a:xfrm>
            <a:off x="500034" y="3857628"/>
            <a:ext cx="438153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5143512"/>
            <a:ext cx="2071702" cy="157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14282" y="714356"/>
            <a:ext cx="3929090" cy="214311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6350" lvl="0" indent="-6350" algn="ctr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Заноза Арсений и Анастасия: «Наш дедушка хранил награды своего папы Заноза Ивана Петровича. Сейчас все награды переданы в Краеведческий музей </a:t>
            </a:r>
            <a:r>
              <a:rPr lang="ru-RU" sz="2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г.Костаная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документы к наградам и фотографии хранятся у моего дедушки, когда мы вырастем,  дедушка передаст нам эти реликвии для  хранения и памяти».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42" name="Picture 2" descr="C:\Users\home\Desktop\65bbefdf-27e1-4d0e-8824-417f6d8cdd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636"/>
            <a:ext cx="2358375" cy="1571636"/>
          </a:xfrm>
          <a:prstGeom prst="rect">
            <a:avLst/>
          </a:prstGeom>
          <a:noFill/>
        </p:spPr>
      </p:pic>
      <p:pic>
        <p:nvPicPr>
          <p:cNvPr id="10244" name="Picture 4" descr="C:\Users\home\Desktop\cc2a2a6a-8043-477b-8446-670a1930d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2357422" cy="1571001"/>
          </a:xfrm>
          <a:prstGeom prst="rect">
            <a:avLst/>
          </a:prstGeom>
          <a:noFill/>
        </p:spPr>
      </p:pic>
      <p:pic>
        <p:nvPicPr>
          <p:cNvPr id="10245" name="Picture 5" descr="C:\Users\home\Desktop\3d6ad6c1-dcc7-4fbd-b91f-82d6716583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86322"/>
            <a:ext cx="1213536" cy="1821015"/>
          </a:xfrm>
          <a:prstGeom prst="rect">
            <a:avLst/>
          </a:prstGeom>
          <a:noFill/>
        </p:spPr>
      </p:pic>
      <p:pic>
        <p:nvPicPr>
          <p:cNvPr id="10246" name="Picture 6" descr="C:\Users\home\Desktop\97a4776c-69e0-4ab1-9c31-1a83d94d5b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86322"/>
            <a:ext cx="1213537" cy="1821016"/>
          </a:xfrm>
          <a:prstGeom prst="rect">
            <a:avLst/>
          </a:prstGeom>
          <a:noFill/>
        </p:spPr>
      </p:pic>
      <p:pic>
        <p:nvPicPr>
          <p:cNvPr id="10247" name="Picture 7" descr="C:\Users\home\Desktop\0e2d9ab3-76bd-4867-b769-b6da50c6a1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747" y="3357562"/>
            <a:ext cx="1904253" cy="2857496"/>
          </a:xfrm>
          <a:prstGeom prst="rect">
            <a:avLst/>
          </a:prstGeom>
          <a:noFill/>
        </p:spPr>
      </p:pic>
      <p:pic>
        <p:nvPicPr>
          <p:cNvPr id="10248" name="Picture 8" descr="C:\Users\home\Desktop\df23e407-43b5-4c94-afa0-499c177a7925.jpg"/>
          <p:cNvPicPr>
            <a:picLocks noChangeAspect="1" noChangeArrowheads="1"/>
          </p:cNvPicPr>
          <p:nvPr/>
        </p:nvPicPr>
        <p:blipFill>
          <a:blip r:embed="rId7"/>
          <a:srcRect t="6572" b="14567"/>
          <a:stretch>
            <a:fillRect/>
          </a:stretch>
        </p:blipFill>
        <p:spPr bwMode="auto">
          <a:xfrm>
            <a:off x="285720" y="2500306"/>
            <a:ext cx="3964934" cy="2083721"/>
          </a:xfrm>
          <a:prstGeom prst="rect">
            <a:avLst/>
          </a:prstGeom>
          <a:noFill/>
        </p:spPr>
      </p:pic>
      <p:pic>
        <p:nvPicPr>
          <p:cNvPr id="10249" name="Picture 9" descr="C:\Users\home\Desktop\09ae0bcf-1ece-4d4a-a68a-88c6d606c1b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71480"/>
            <a:ext cx="1713842" cy="2571768"/>
          </a:xfrm>
          <a:prstGeom prst="rect">
            <a:avLst/>
          </a:prstGeom>
          <a:noFill/>
        </p:spPr>
      </p:pic>
      <p:pic>
        <p:nvPicPr>
          <p:cNvPr id="10251" name="Picture 11" descr="C:\Users\home\Desktop\2c102b3b-ac05-464b-8c51-bd243fe2176c.jpg"/>
          <p:cNvPicPr>
            <a:picLocks noChangeAspect="1" noChangeArrowheads="1"/>
          </p:cNvPicPr>
          <p:nvPr/>
        </p:nvPicPr>
        <p:blipFill>
          <a:blip r:embed="rId9" cstate="print"/>
          <a:srcRect t="10345"/>
          <a:stretch>
            <a:fillRect/>
          </a:stretch>
        </p:blipFill>
        <p:spPr bwMode="auto">
          <a:xfrm>
            <a:off x="4286248" y="714356"/>
            <a:ext cx="2143140" cy="1441077"/>
          </a:xfrm>
          <a:prstGeom prst="rect">
            <a:avLst/>
          </a:prstGeom>
          <a:noFill/>
        </p:spPr>
      </p:pic>
      <p:pic>
        <p:nvPicPr>
          <p:cNvPr id="10252" name="Picture 12" descr="C:\Users\home\Desktop\641acd7d-c9a3-4652-8c22-2f2b331222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2571744"/>
            <a:ext cx="2920988" cy="164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home\Desktop\WhatsApp Image 2021-04-24 at 12.23.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1" y="571480"/>
            <a:ext cx="2828923" cy="3143248"/>
          </a:xfrm>
          <a:prstGeom prst="rect">
            <a:avLst/>
          </a:prstGeom>
          <a:noFill/>
        </p:spPr>
      </p:pic>
      <p:pic>
        <p:nvPicPr>
          <p:cNvPr id="4" name="Picture 2" descr="C:\Users\home\Desktop\WhatsApp Image 2021-04-24 at 15.29.4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42917"/>
            <a:ext cx="4714908" cy="3404715"/>
          </a:xfrm>
          <a:prstGeom prst="rect">
            <a:avLst/>
          </a:prstGeom>
          <a:noFill/>
        </p:spPr>
      </p:pic>
      <p:pic>
        <p:nvPicPr>
          <p:cNvPr id="9" name="Picture 10" descr="C:\Users\home\Desktop\6664486a-4553-4f27-abcf-2cf0494519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43380"/>
            <a:ext cx="3764049" cy="2571744"/>
          </a:xfrm>
          <a:prstGeom prst="rect">
            <a:avLst/>
          </a:prstGeom>
          <a:noFill/>
        </p:spPr>
      </p:pic>
      <p:pic>
        <p:nvPicPr>
          <p:cNvPr id="13315" name="Picture 3" descr="C:\Users\home\Desktop\9690b746-0142-4dee-ba18-171ad6d0e2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14884"/>
            <a:ext cx="2904585" cy="19288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3786190"/>
            <a:ext cx="385765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Ким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Евангелины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бережно хранят награды прадедушки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Барышева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Василия Никифоровича и украшения прабабушки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C:\Users\home\Desktop\d675c919-8336-4b25-8b07-af2731fe9cb3.jpg"/>
          <p:cNvPicPr>
            <a:picLocks noChangeAspect="1" noChangeArrowheads="1"/>
          </p:cNvPicPr>
          <p:nvPr/>
        </p:nvPicPr>
        <p:blipFill>
          <a:blip r:embed="rId2"/>
          <a:srcRect b="15217"/>
          <a:stretch>
            <a:fillRect/>
          </a:stretch>
        </p:blipFill>
        <p:spPr bwMode="auto">
          <a:xfrm>
            <a:off x="285720" y="4000504"/>
            <a:ext cx="3482730" cy="2214578"/>
          </a:xfrm>
          <a:prstGeom prst="rect">
            <a:avLst/>
          </a:prstGeom>
          <a:noFill/>
        </p:spPr>
      </p:pic>
      <p:pic>
        <p:nvPicPr>
          <p:cNvPr id="11267" name="Picture 3" descr="C:\Users\home\Desktop\0d157461-b378-45dd-bc24-1029ffaff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4752"/>
            <a:ext cx="2214546" cy="2955807"/>
          </a:xfrm>
          <a:prstGeom prst="rect">
            <a:avLst/>
          </a:prstGeom>
          <a:noFill/>
        </p:spPr>
      </p:pic>
      <p:pic>
        <p:nvPicPr>
          <p:cNvPr id="11269" name="Picture 5" descr="C:\Users\home\Desktop\dbfc2c09-f58a-4a91-91c3-2543f6316bcd.jpg"/>
          <p:cNvPicPr>
            <a:picLocks noChangeAspect="1" noChangeArrowheads="1"/>
          </p:cNvPicPr>
          <p:nvPr/>
        </p:nvPicPr>
        <p:blipFill>
          <a:blip r:embed="rId4"/>
          <a:srcRect l="6944" b="10416"/>
          <a:stretch>
            <a:fillRect/>
          </a:stretch>
        </p:blipFill>
        <p:spPr bwMode="auto">
          <a:xfrm>
            <a:off x="285720" y="500042"/>
            <a:ext cx="2571768" cy="33010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71802" y="714356"/>
            <a:ext cx="4071966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Исмухамбетов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Имангали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гордится своим прадедом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Исмухамбетовым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Кожахметом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Байжановичем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Прадедушка прошёл от Москвы до Берлина.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награждён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Орденом Красной звезды и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Медалями «За Отвагу»,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 освобождение Праги»,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 оборону Москвы»,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 победу над Германией»,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 освоение целинных земель»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C:\Users\home\Desktop\30da9c9e-ffae-4d0d-802a-ecdd11c2b6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000108"/>
            <a:ext cx="170378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86568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реликвии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4357718" cy="3929090"/>
          </a:xfrm>
        </p:spPr>
        <p:txBody>
          <a:bodyPr>
            <a:norm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5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blob:https://web.whatsapp.com/1d2c4fba-e366-402e-be81-74af0d7d20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home\Desktop\WhatsApp Image 2021-04-26 at 11.55.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357562"/>
            <a:ext cx="2192142" cy="2928958"/>
          </a:xfrm>
          <a:prstGeom prst="rect">
            <a:avLst/>
          </a:prstGeom>
          <a:noFill/>
        </p:spPr>
      </p:pic>
      <p:pic>
        <p:nvPicPr>
          <p:cNvPr id="9220" name="Picture 4" descr="C:\Users\home\Desktop\WhatsApp Image 2021-04-26 at 08.24.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5572164" cy="55721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00826" y="857232"/>
            <a:ext cx="200026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2">
                    <a:lumMod val="10000"/>
                  </a:schemeClr>
                </a:solidFill>
              </a:rPr>
              <a:t>Пе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рфиловы Платон и София </a:t>
            </a:r>
            <a:r>
              <a:rPr lang="kk-K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бережно хранят медали прадедушки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1632</Words>
  <Application>Microsoft Office PowerPoint</Application>
  <PresentationFormat>Экран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  <vt:lpstr>      Семейные реликвии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10</cp:revision>
  <dcterms:created xsi:type="dcterms:W3CDTF">2021-04-27T23:02:29Z</dcterms:created>
  <dcterms:modified xsi:type="dcterms:W3CDTF">2021-04-28T19:55:01Z</dcterms:modified>
</cp:coreProperties>
</file>