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User\Desktop\0002-002-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285852" y="785794"/>
            <a:ext cx="6929486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Қостанай облысы Қазақстан халқы Ассамблеясының Аналар кеңесі,</a:t>
            </a:r>
          </a:p>
          <a:p>
            <a:pPr algn="ctr"/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“Өрлеу БАҰО АҚ филиалы Қостанай облысы бойынша ПҚ БАИ”,</a:t>
            </a:r>
          </a:p>
          <a:p>
            <a:pPr algn="ctr"/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Ы.Алтынсарин атындағы облыстық балалар мен жасөспірімдер кітапханасы.</a:t>
            </a:r>
          </a:p>
          <a:p>
            <a:pPr algn="ctr"/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«Әулиекөл ауданы әкімдігінің білім бөлімінің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Сұлтан Баймағамбетов атындағы Әулиекөл мектеп-гимназия» КММ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kk-KZ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kk-KZ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“Отбасылық жәдігерлер” Халықаралық қатысумен желілік телекоммуникациялық жобасы</a:t>
            </a:r>
          </a:p>
          <a:p>
            <a:pPr algn="ctr"/>
            <a:endParaRPr lang="kk-KZ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kk-KZ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“Отбасымыздың құндылығы”</a:t>
            </a:r>
          </a:p>
          <a:p>
            <a:pPr algn="ctr"/>
            <a:endParaRPr lang="kk-KZ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Тотина Аида Атотбергенкызы</a:t>
            </a:r>
          </a:p>
          <a:p>
            <a:pPr algn="ctr"/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27 жас</a:t>
            </a:r>
          </a:p>
          <a:p>
            <a:pPr algn="ctr"/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География пәні мұғалімі</a:t>
            </a:r>
          </a:p>
          <a:p>
            <a:pPr algn="ctr"/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Қостанай облысы, Әулиекөл ауданы, Әулиекөл селосы </a:t>
            </a:r>
          </a:p>
          <a:p>
            <a:pPr algn="ctr"/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2021 жыл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User\Desktop\0002-002-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928662" y="4357694"/>
            <a:ext cx="757242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Ұлттық даналықта айтады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Тамырсыз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жусан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өспейді.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Өзіңнің шыққан тегіңді білмеу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бабаларды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сыйламау.Менің ойымша,әрбір адам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өз түп-тамырын және отбасы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тарихын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білу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қажет.Қазіргі уақытта өзінің отбасын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зерттеу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өзектілігі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артып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тұр.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18" name="Picture 2" descr="https://akt.nis.edu.kz/wp-content/uploads/2017/05/Nazarbaev-Intellektualnaya-shkola-himiko-biologicheskogo-napravleniya-v-g.-Aktau-SHanyraki-35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00232" y="357166"/>
            <a:ext cx="5000660" cy="3429024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User\Desktop\0002-002-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785786" y="4214818"/>
            <a:ext cx="7786742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Менің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әжем айтқандай қазіргі кезде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отбасылар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тек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алыс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туыстарымен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емес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жақын туыстарымен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де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араласпайды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Ұрпақ байланыс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жоғалып барады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Кейбір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жастар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өзінің ата-бабасының кім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екенін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білмей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жатады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Миллиондаған адамдар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өзінің ата-бабасымен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мақтануына құқығы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бар,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себебі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солардың арқасында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ел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байлығы қалыптасты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/>
          </a:p>
        </p:txBody>
      </p:sp>
      <p:pic>
        <p:nvPicPr>
          <p:cNvPr id="6" name="Picture 2" descr="https://akt.nis.edu.kz/wp-content/uploads/2017/05/Nazarbaev-Intellektualnaya-shkola-himiko-biologicheskogo-napravleniya-v-g.-Aktau-SHanyraki-35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00232" y="357166"/>
            <a:ext cx="5000660" cy="3429024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User\Desktop\0002-002-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285852" y="4286256"/>
            <a:ext cx="692948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Әулет деген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не?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Бұл бір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атадан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тараған тізбек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Әрқайсысымыздың өз бабамыз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бар,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тегі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әр түрлі болады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Сәби-бұл үлкен ағаштың бір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жапырағы секілді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Ата-ана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бұл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осы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алып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ағаштан жанданған бұтақ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Ағаштың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діңгегі-отбасы.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Жер-бұл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ағаштың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түп-тамырын жасырып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жатқан жұмбақ.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https://akt.nis.edu.kz/wp-content/uploads/2017/05/Nazarbaev-Intellektualnaya-shkola-himiko-biologicheskogo-napravleniya-v-g.-Aktau-SHanyraki-35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00232" y="357166"/>
            <a:ext cx="5000660" cy="3429024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User\Desktop\0002-002-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500034" y="4000504"/>
            <a:ext cx="807249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Отбасымның  жәдігері ретінде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тадан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балаға мұра етіп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келе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жатқан,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отбасы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құндылығы болып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саналатын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отбасымның шежіресін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көрсетемін.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 fontAlgn="base"/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Бұл тақырыптың өзектілігі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ұрпақ тарихының қазіргі уақытпен ұштасуында.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Ұрпақ тарихы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ауыздан-ауызға таралады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бірақ уақыт өте келе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тарих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ұмытала бастайды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сондықтан әулет тарихы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жоғалып кетпес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үшін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 арғы атам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өз қолымен жеті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атасын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шежіре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ретінде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мұра ретінде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жазып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қалдырған.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https://akt.nis.edu.kz/wp-content/uploads/2017/05/Nazarbaev-Intellektualnaya-shkola-himiko-biologicheskogo-napravleniya-v-g.-Aktau-SHanyraki-35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00232" y="357166"/>
            <a:ext cx="5000660" cy="3429024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User\Desktop\0002-002-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57158" y="142852"/>
            <a:ext cx="807249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Арғы атам қалдырған әулетіміздің құндылығы-шежіремізді, атамыз әкемізге, әкеміз бізге мұра етті.Құндылығымызды ұрпақтан-ұрпаққа жеткізу, енді біздің міндетіміз.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7" name="Picture 1" descr="C:\Users\User\Downloads\WhatsApp Image 2021-03-08 at 15.58.16 (3).jpeg"/>
          <p:cNvPicPr>
            <a:picLocks noChangeAspect="1" noChangeArrowheads="1"/>
          </p:cNvPicPr>
          <p:nvPr/>
        </p:nvPicPr>
        <p:blipFill>
          <a:blip r:embed="rId3"/>
          <a:srcRect l="5555" t="21875" r="1852" b="15625"/>
          <a:stretch>
            <a:fillRect/>
          </a:stretch>
        </p:blipFill>
        <p:spPr bwMode="auto">
          <a:xfrm>
            <a:off x="714348" y="1285860"/>
            <a:ext cx="3714776" cy="5143536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4098" name="Picture 2" descr="C:\Users\User\Downloads\WhatsApp Image 2021-03-08 at 15.58.16 (2).jpeg"/>
          <p:cNvPicPr>
            <a:picLocks noChangeAspect="1" noChangeArrowheads="1"/>
          </p:cNvPicPr>
          <p:nvPr/>
        </p:nvPicPr>
        <p:blipFill>
          <a:blip r:embed="rId4"/>
          <a:srcRect t="23958" r="3704" b="22916"/>
          <a:stretch>
            <a:fillRect/>
          </a:stretch>
        </p:blipFill>
        <p:spPr bwMode="auto">
          <a:xfrm>
            <a:off x="4714876" y="1285860"/>
            <a:ext cx="3714776" cy="5143536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User\Desktop\0002-002-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073" name="Picture 1" descr="C:\Users\User\Downloads\WhatsApp Image 2021-03-08 at 16.27.42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14810" y="428605"/>
            <a:ext cx="4143404" cy="5929354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6" name="TextBox 5"/>
          <p:cNvSpPr txBox="1"/>
          <p:nvPr/>
        </p:nvSpPr>
        <p:spPr>
          <a:xfrm>
            <a:off x="1000100" y="285728"/>
            <a:ext cx="3000396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3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Жеті атамыз</a:t>
            </a:r>
          </a:p>
          <a:p>
            <a:pPr algn="ctr"/>
            <a:endParaRPr lang="kk-KZ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Ақ-күшік</a:t>
            </a:r>
          </a:p>
          <a:p>
            <a:pPr algn="ctr"/>
            <a:endParaRPr lang="kk-KZ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Жаңаберген</a:t>
            </a:r>
          </a:p>
          <a:p>
            <a:pPr algn="ctr"/>
            <a:endParaRPr lang="kk-KZ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Сегізбай</a:t>
            </a:r>
          </a:p>
          <a:p>
            <a:pPr algn="ctr"/>
            <a:endParaRPr lang="kk-KZ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Бұланбай</a:t>
            </a:r>
          </a:p>
          <a:p>
            <a:pPr algn="ctr"/>
            <a:endParaRPr lang="kk-KZ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Қанатбай</a:t>
            </a:r>
          </a:p>
          <a:p>
            <a:pPr algn="ctr"/>
            <a:endParaRPr lang="kk-KZ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Ыбырай</a:t>
            </a:r>
          </a:p>
          <a:p>
            <a:pPr algn="ctr"/>
            <a:endParaRPr lang="kk-KZ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Хауез</a:t>
            </a:r>
          </a:p>
          <a:p>
            <a:pPr algn="ctr"/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 rot="5400000">
            <a:off x="2250265" y="1035827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rot="5400000">
            <a:off x="2286778" y="1856570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rot="5400000">
            <a:off x="2251059" y="2606669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rot="5400000">
            <a:off x="2251059" y="3321049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rot="5400000">
            <a:off x="2251059" y="4035429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5400000">
            <a:off x="2251059" y="4678371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5400000">
            <a:off x="2251059" y="5464189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User\Desktop\0002-002-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357290" y="785794"/>
            <a:ext cx="68580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Әулетіміздің шежіресін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зерттеуде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атадан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балаға насихаттауда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үлесім тиді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деп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ойлаймын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Алдағы уақытта  шежіренің  ата-бабаларымыздың тарихын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біліп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өнегелі ұрпақ тәрбиелеуінде көмегі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тиетініне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сенемін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Мен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әулетіміздің шежіремізді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сақтап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балаларыма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мұра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тарих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қылып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қалдыруға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өздерінің түп-тамырлары жайлы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білуге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ол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кісілердің жасаған еңбектерін сақтап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арттыруға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тырысамын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Менің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ойымша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өз мемлекетінің және бабасының тарихын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білмейтін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адам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тәрбиесіз және рахметі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жоқ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адам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</TotalTime>
  <Words>327</Words>
  <PresentationFormat>Экран (4:3)</PresentationFormat>
  <Paragraphs>42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16</cp:revision>
  <dcterms:created xsi:type="dcterms:W3CDTF">2021-03-08T10:43:46Z</dcterms:created>
  <dcterms:modified xsi:type="dcterms:W3CDTF">2021-03-08T14:04:03Z</dcterms:modified>
</cp:coreProperties>
</file>